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7" r:id="rId10"/>
    <p:sldId id="264" r:id="rId11"/>
    <p:sldId id="268" r:id="rId12"/>
    <p:sldId id="269" r:id="rId13"/>
    <p:sldId id="270" r:id="rId14"/>
    <p:sldId id="271" r:id="rId15"/>
    <p:sldId id="265" r:id="rId16"/>
    <p:sldId id="26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60"/>
  </p:normalViewPr>
  <p:slideViewPr>
    <p:cSldViewPr snapToGrid="0">
      <p:cViewPr varScale="1">
        <p:scale>
          <a:sx n="112" d="100"/>
          <a:sy n="112" d="100"/>
        </p:scale>
        <p:origin x="114"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12/23/2016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lt-LT" sz="3200" b="1" dirty="0">
                <a:latin typeface="Cambria" panose="02040503050406030204" pitchFamily="18" charset="0"/>
              </a:rPr>
              <a:t>PADĖKOS 1-2 GIMN.KL. MOKINIAMS NUO MOKYTOJŲ</a:t>
            </a:r>
          </a:p>
        </p:txBody>
      </p:sp>
      <p:sp>
        <p:nvSpPr>
          <p:cNvPr id="5" name="Content Placeholder 4"/>
          <p:cNvSpPr>
            <a:spLocks noGrp="1"/>
          </p:cNvSpPr>
          <p:nvPr>
            <p:ph idx="1"/>
          </p:nvPr>
        </p:nvSpPr>
        <p:spPr/>
        <p:txBody>
          <a:bodyPr/>
          <a:lstStyle/>
          <a:p>
            <a:pPr marL="0" indent="0" algn="ctr">
              <a:buNone/>
            </a:pPr>
            <a:r>
              <a:rPr lang="lt-LT" sz="2400" dirty="0"/>
              <a:t>Gerumo akcijų ir padėkų sūkuryje liko tie mokiniai, kuriems mokytojai nori nuoširdžiai padėkoti už padarytą mokymosi pažangą, už kultūringą elgesį ar draugišką pagalbą. Šie gimnazistai neminimi prevenciniuose posėdžiuose, kartais neminimi net sveikinimų žinutėse, konkursų nominacijose, bet Jie verti būti geriausiais. </a:t>
            </a:r>
          </a:p>
          <a:p>
            <a:pPr marL="0" indent="0" algn="ctr">
              <a:buNone/>
            </a:pPr>
            <a:r>
              <a:rPr lang="lt-LT" sz="2400" dirty="0"/>
              <a:t>Lai būna tai pati geriausia dovana Kalėdų proga pačiam mokiniui ir Jo tėveliams.</a:t>
            </a:r>
          </a:p>
          <a:p>
            <a:pPr marL="0" indent="0" algn="ctr">
              <a:buNone/>
            </a:pPr>
            <a:r>
              <a:rPr lang="lt-LT" sz="2400" dirty="0"/>
              <a:t>								Administracija</a:t>
            </a:r>
          </a:p>
        </p:txBody>
      </p:sp>
    </p:spTree>
    <p:extLst>
      <p:ext uri="{BB962C8B-B14F-4D97-AF65-F5344CB8AC3E}">
        <p14:creationId xmlns:p14="http://schemas.microsoft.com/office/powerpoint/2010/main" val="4287385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Rusų kalbos mokytoja Irina </a:t>
            </a:r>
            <a:r>
              <a:rPr lang="lt-LT" sz="2000" b="1" dirty="0" err="1">
                <a:latin typeface="Cambria" panose="02040503050406030204" pitchFamily="18" charset="0"/>
              </a:rPr>
              <a:t>timofijčiuk</a:t>
            </a:r>
            <a:r>
              <a:rPr lang="lt-LT" sz="2000" b="1" dirty="0">
                <a:latin typeface="Cambria" panose="02040503050406030204" pitchFamily="18" charset="0"/>
              </a:rPr>
              <a:t> dėkoja:</a:t>
            </a:r>
          </a:p>
        </p:txBody>
      </p:sp>
      <p:sp>
        <p:nvSpPr>
          <p:cNvPr id="5" name="Content Placeholder 4"/>
          <p:cNvSpPr>
            <a:spLocks noGrp="1"/>
          </p:cNvSpPr>
          <p:nvPr>
            <p:ph idx="1"/>
          </p:nvPr>
        </p:nvSpPr>
        <p:spPr/>
        <p:txBody>
          <a:bodyPr>
            <a:normAutofit/>
          </a:bodyPr>
          <a:lstStyle/>
          <a:p>
            <a:r>
              <a:rPr lang="lt-LT" sz="2000" b="1" dirty="0">
                <a:latin typeface="Cambria" panose="02040503050406030204" pitchFamily="18" charset="0"/>
              </a:rPr>
              <a:t>Rūtai Stirbytei  </a:t>
            </a:r>
            <a:r>
              <a:rPr lang="lt-LT" sz="1400" dirty="0">
                <a:latin typeface="Cambria" panose="02040503050406030204" pitchFamily="18" charset="0"/>
              </a:rPr>
              <a:t>(2b) - </a:t>
            </a:r>
            <a:r>
              <a:rPr lang="en-US" sz="1400" dirty="0">
                <a:latin typeface="Cambria" panose="02040503050406030204" pitchFamily="18" charset="0"/>
              </a:rPr>
              <a:t>Per </a:t>
            </a:r>
            <a:r>
              <a:rPr lang="en-US" sz="1400" dirty="0" err="1">
                <a:latin typeface="Cambria" panose="02040503050406030204" pitchFamily="18" charset="0"/>
              </a:rPr>
              <a:t>rusų</a:t>
            </a:r>
            <a:r>
              <a:rPr lang="en-US" sz="1400" dirty="0">
                <a:latin typeface="Cambria" panose="02040503050406030204" pitchFamily="18" charset="0"/>
              </a:rPr>
              <a:t> k. </a:t>
            </a:r>
            <a:r>
              <a:rPr lang="en-US" sz="1400" dirty="0" err="1">
                <a:latin typeface="Cambria" panose="02040503050406030204" pitchFamily="18" charset="0"/>
              </a:rPr>
              <a:t>pamokas</a:t>
            </a:r>
            <a:r>
              <a:rPr lang="en-US" sz="1400" dirty="0">
                <a:latin typeface="Cambria" panose="02040503050406030204" pitchFamily="18" charset="0"/>
              </a:rPr>
              <a:t> </a:t>
            </a:r>
            <a:r>
              <a:rPr lang="en-US" sz="1400" dirty="0" err="1">
                <a:latin typeface="Cambria" panose="02040503050406030204" pitchFamily="18" charset="0"/>
              </a:rPr>
              <a:t>labai</a:t>
            </a:r>
            <a:r>
              <a:rPr lang="en-US" sz="1400" dirty="0">
                <a:latin typeface="Cambria" panose="02040503050406030204" pitchFamily="18" charset="0"/>
              </a:rPr>
              <a:t> </a:t>
            </a:r>
            <a:r>
              <a:rPr lang="en-US" sz="1400" dirty="0" err="1">
                <a:latin typeface="Cambria" panose="02040503050406030204" pitchFamily="18" charset="0"/>
              </a:rPr>
              <a:t>stengėsi</a:t>
            </a:r>
            <a:r>
              <a:rPr lang="en-US" sz="1400" dirty="0">
                <a:latin typeface="Cambria" panose="02040503050406030204" pitchFamily="18" charset="0"/>
              </a:rPr>
              <a:t> </a:t>
            </a:r>
            <a:r>
              <a:rPr lang="en-US" sz="1400" dirty="0" err="1">
                <a:latin typeface="Cambria" panose="02040503050406030204" pitchFamily="18" charset="0"/>
              </a:rPr>
              <a:t>mokytis</a:t>
            </a:r>
            <a:r>
              <a:rPr lang="en-US" sz="1400" dirty="0">
                <a:latin typeface="Cambria" panose="02040503050406030204" pitchFamily="18" charset="0"/>
              </a:rPr>
              <a:t>, </a:t>
            </a:r>
            <a:r>
              <a:rPr lang="en-US" sz="1400" dirty="0" err="1">
                <a:latin typeface="Cambria" panose="02040503050406030204" pitchFamily="18" charset="0"/>
              </a:rPr>
              <a:t>todėl</a:t>
            </a:r>
            <a:r>
              <a:rPr lang="en-US" sz="1400" dirty="0">
                <a:latin typeface="Cambria" panose="02040503050406030204" pitchFamily="18" charset="0"/>
              </a:rPr>
              <a:t> </a:t>
            </a:r>
            <a:r>
              <a:rPr lang="en-US" sz="1400" dirty="0" err="1">
                <a:latin typeface="Cambria" panose="02040503050406030204" pitchFamily="18" charset="0"/>
              </a:rPr>
              <a:t>pažymys</a:t>
            </a:r>
            <a:r>
              <a:rPr lang="en-US" sz="1400" dirty="0">
                <a:latin typeface="Cambria" panose="02040503050406030204" pitchFamily="18" charset="0"/>
              </a:rPr>
              <a:t> </a:t>
            </a:r>
            <a:r>
              <a:rPr lang="en-US" sz="1400" dirty="0" err="1">
                <a:latin typeface="Cambria" panose="02040503050406030204" pitchFamily="18" charset="0"/>
              </a:rPr>
              <a:t>pagerėjo</a:t>
            </a:r>
            <a:r>
              <a:rPr lang="en-US" sz="1400" dirty="0">
                <a:latin typeface="Cambria" panose="02040503050406030204" pitchFamily="18" charset="0"/>
              </a:rPr>
              <a:t> </a:t>
            </a:r>
            <a:r>
              <a:rPr lang="en-US" sz="1400" dirty="0" err="1">
                <a:latin typeface="Cambria" panose="02040503050406030204" pitchFamily="18" charset="0"/>
              </a:rPr>
              <a:t>dviem</a:t>
            </a:r>
            <a:r>
              <a:rPr lang="en-US" sz="1400" dirty="0">
                <a:latin typeface="Cambria" panose="02040503050406030204" pitchFamily="18" charset="0"/>
              </a:rPr>
              <a:t> </a:t>
            </a:r>
            <a:r>
              <a:rPr lang="en-US" sz="1400" dirty="0" err="1">
                <a:latin typeface="Cambria" panose="02040503050406030204" pitchFamily="18" charset="0"/>
              </a:rPr>
              <a:t>balais</a:t>
            </a:r>
            <a:r>
              <a:rPr lang="en-US" sz="1400" dirty="0">
                <a:latin typeface="Cambria" panose="02040503050406030204" pitchFamily="18" charset="0"/>
              </a:rPr>
              <a:t>.</a:t>
            </a:r>
            <a:endParaRPr lang="lt-LT" sz="1400" dirty="0">
              <a:latin typeface="Cambria" panose="02040503050406030204" pitchFamily="18" charset="0"/>
            </a:endParaRPr>
          </a:p>
          <a:p>
            <a:r>
              <a:rPr lang="lt-LT" sz="2000" b="1" dirty="0">
                <a:latin typeface="Cambria" panose="02040503050406030204" pitchFamily="18" charset="0"/>
              </a:rPr>
              <a:t>Gediminui Blaževičiui  </a:t>
            </a:r>
            <a:r>
              <a:rPr lang="lt-LT" sz="1400" dirty="0">
                <a:latin typeface="Cambria" panose="02040503050406030204" pitchFamily="18" charset="0"/>
              </a:rPr>
              <a:t>(2e) - </a:t>
            </a:r>
            <a:r>
              <a:rPr lang="en-US" sz="1400" dirty="0">
                <a:latin typeface="Cambria" panose="02040503050406030204" pitchFamily="18" charset="0"/>
                <a:ea typeface="Calibri" panose="020F0502020204030204" pitchFamily="34" charset="0"/>
              </a:rPr>
              <a:t>Per </a:t>
            </a:r>
            <a:r>
              <a:rPr lang="en-US" sz="1400" dirty="0" err="1">
                <a:latin typeface="Cambria" panose="02040503050406030204" pitchFamily="18" charset="0"/>
                <a:ea typeface="Calibri" panose="020F0502020204030204" pitchFamily="34" charset="0"/>
              </a:rPr>
              <a:t>rusų</a:t>
            </a:r>
            <a:r>
              <a:rPr lang="en-US" sz="1400" dirty="0">
                <a:latin typeface="Cambria" panose="02040503050406030204" pitchFamily="18" charset="0"/>
                <a:ea typeface="Calibri" panose="020F0502020204030204" pitchFamily="34" charset="0"/>
              </a:rPr>
              <a:t> k. </a:t>
            </a:r>
            <a:r>
              <a:rPr lang="en-US" sz="1400" dirty="0" err="1">
                <a:latin typeface="Cambria" panose="02040503050406030204" pitchFamily="18" charset="0"/>
                <a:ea typeface="Calibri" panose="020F0502020204030204" pitchFamily="34" charset="0"/>
              </a:rPr>
              <a:t>pamokas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labai</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stengėsi</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mokytis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todėl</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pažymys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pagerėjo</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dviem</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balais</a:t>
            </a:r>
            <a:r>
              <a:rPr lang="en-US" sz="1400" dirty="0">
                <a:latin typeface="Cambria" panose="02040503050406030204" pitchFamily="18" charset="0"/>
                <a:ea typeface="Calibri" panose="020F0502020204030204" pitchFamily="34" charset="0"/>
              </a:rPr>
              <a:t>.</a:t>
            </a:r>
            <a:endParaRPr lang="lt-LT" sz="1400" dirty="0">
              <a:latin typeface="Cambria" panose="02040503050406030204" pitchFamily="18" charset="0"/>
              <a:ea typeface="Calibri" panose="020F0502020204030204" pitchFamily="34" charset="0"/>
            </a:endParaRPr>
          </a:p>
          <a:p>
            <a:r>
              <a:rPr lang="lt-LT" sz="2000" b="1" dirty="0">
                <a:latin typeface="Cambria" panose="02040503050406030204" pitchFamily="18" charset="0"/>
              </a:rPr>
              <a:t>Mantui Kaveckui </a:t>
            </a:r>
            <a:r>
              <a:rPr lang="lt-LT" sz="1400" dirty="0">
                <a:latin typeface="Cambria" panose="02040503050406030204" pitchFamily="18" charset="0"/>
              </a:rPr>
              <a:t>(2e) - </a:t>
            </a:r>
            <a:r>
              <a:rPr lang="en-US" sz="1400" dirty="0">
                <a:latin typeface="Cambria" panose="02040503050406030204" pitchFamily="18" charset="0"/>
                <a:ea typeface="Calibri" panose="020F0502020204030204" pitchFamily="34" charset="0"/>
              </a:rPr>
              <a:t>Per </a:t>
            </a:r>
            <a:r>
              <a:rPr lang="en-US" sz="1400" dirty="0" err="1">
                <a:latin typeface="Cambria" panose="02040503050406030204" pitchFamily="18" charset="0"/>
                <a:ea typeface="Calibri" panose="020F0502020204030204" pitchFamily="34" charset="0"/>
              </a:rPr>
              <a:t>rusų</a:t>
            </a:r>
            <a:r>
              <a:rPr lang="en-US" sz="1400" dirty="0">
                <a:latin typeface="Cambria" panose="02040503050406030204" pitchFamily="18" charset="0"/>
                <a:ea typeface="Calibri" panose="020F0502020204030204" pitchFamily="34" charset="0"/>
              </a:rPr>
              <a:t> k. </a:t>
            </a:r>
            <a:r>
              <a:rPr lang="en-US" sz="1400" dirty="0" err="1">
                <a:latin typeface="Cambria" panose="02040503050406030204" pitchFamily="18" charset="0"/>
                <a:ea typeface="Calibri" panose="020F0502020204030204" pitchFamily="34" charset="0"/>
              </a:rPr>
              <a:t>pamokas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labai</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stengėsi</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mokytis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todėl</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pažymys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pagerėjo</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dviem</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balais</a:t>
            </a:r>
            <a:r>
              <a:rPr lang="en-US" sz="1400" dirty="0">
                <a:latin typeface="Cambria" panose="02040503050406030204" pitchFamily="18" charset="0"/>
                <a:ea typeface="Calibri" panose="020F0502020204030204" pitchFamily="34" charset="0"/>
              </a:rPr>
              <a:t>.</a:t>
            </a:r>
            <a:endParaRPr lang="lt-LT" sz="1400" dirty="0">
              <a:latin typeface="Cambria" panose="02040503050406030204" pitchFamily="18" charset="0"/>
              <a:ea typeface="Calibri" panose="020F0502020204030204" pitchFamily="34" charset="0"/>
            </a:endParaRPr>
          </a:p>
          <a:p>
            <a:r>
              <a:rPr lang="lt-LT" sz="2000" b="1" dirty="0">
                <a:latin typeface="Cambria" panose="02040503050406030204" pitchFamily="18" charset="0"/>
              </a:rPr>
              <a:t>Mortai Jankevičiūtei </a:t>
            </a:r>
            <a:r>
              <a:rPr lang="lt-LT" sz="2000" dirty="0">
                <a:latin typeface="Cambria" panose="02040503050406030204" pitchFamily="18" charset="0"/>
              </a:rPr>
              <a:t> </a:t>
            </a:r>
            <a:r>
              <a:rPr lang="lt-LT" sz="1400" dirty="0">
                <a:latin typeface="Cambria" panose="02040503050406030204" pitchFamily="18" charset="0"/>
              </a:rPr>
              <a:t>(2d)- </a:t>
            </a:r>
            <a:r>
              <a:rPr lang="en-US" sz="1400" dirty="0">
                <a:latin typeface="Cambria" panose="02040503050406030204" pitchFamily="18" charset="0"/>
                <a:ea typeface="Calibri" panose="020F0502020204030204" pitchFamily="34" charset="0"/>
              </a:rPr>
              <a:t>Per </a:t>
            </a:r>
            <a:r>
              <a:rPr lang="en-US" sz="1400" dirty="0" err="1">
                <a:latin typeface="Cambria" panose="02040503050406030204" pitchFamily="18" charset="0"/>
                <a:ea typeface="Calibri" panose="020F0502020204030204" pitchFamily="34" charset="0"/>
              </a:rPr>
              <a:t>rusų</a:t>
            </a:r>
            <a:r>
              <a:rPr lang="en-US" sz="1400" dirty="0">
                <a:latin typeface="Cambria" panose="02040503050406030204" pitchFamily="18" charset="0"/>
                <a:ea typeface="Calibri" panose="020F0502020204030204" pitchFamily="34" charset="0"/>
              </a:rPr>
              <a:t> k. </a:t>
            </a:r>
            <a:r>
              <a:rPr lang="en-US" sz="1400" dirty="0" err="1">
                <a:latin typeface="Cambria" panose="02040503050406030204" pitchFamily="18" charset="0"/>
                <a:ea typeface="Calibri" panose="020F0502020204030204" pitchFamily="34" charset="0"/>
              </a:rPr>
              <a:t>pamokas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labai</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stengėsi</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mokytis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todėl</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pažymys</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pagerėjo</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dviem</a:t>
            </a:r>
            <a:r>
              <a:rPr lang="en-US" sz="1400" dirty="0">
                <a:latin typeface="Cambria" panose="02040503050406030204" pitchFamily="18" charset="0"/>
                <a:ea typeface="Calibri" panose="020F0502020204030204" pitchFamily="34" charset="0"/>
              </a:rPr>
              <a:t> </a:t>
            </a:r>
            <a:r>
              <a:rPr lang="en-US" sz="1400" dirty="0" err="1">
                <a:latin typeface="Cambria" panose="02040503050406030204" pitchFamily="18" charset="0"/>
                <a:ea typeface="Calibri" panose="020F0502020204030204" pitchFamily="34" charset="0"/>
              </a:rPr>
              <a:t>balais</a:t>
            </a:r>
            <a:r>
              <a:rPr lang="en-US" sz="1400" dirty="0">
                <a:latin typeface="Cambria" panose="02040503050406030204" pitchFamily="18" charset="0"/>
                <a:ea typeface="Calibri" panose="020F0502020204030204" pitchFamily="34" charset="0"/>
              </a:rPr>
              <a:t>.</a:t>
            </a:r>
            <a:endParaRPr lang="lt-LT" sz="1400" dirty="0">
              <a:latin typeface="Cambria" panose="02040503050406030204" pitchFamily="18" charset="0"/>
            </a:endParaRPr>
          </a:p>
        </p:txBody>
      </p:sp>
    </p:spTree>
    <p:extLst>
      <p:ext uri="{BB962C8B-B14F-4D97-AF65-F5344CB8AC3E}">
        <p14:creationId xmlns:p14="http://schemas.microsoft.com/office/powerpoint/2010/main" val="885896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Fizikos mokytoja Elena </a:t>
            </a:r>
            <a:r>
              <a:rPr lang="lt-LT" sz="2000" b="1" dirty="0" err="1">
                <a:latin typeface="Cambria" panose="02040503050406030204" pitchFamily="18" charset="0"/>
              </a:rPr>
              <a:t>golovniova</a:t>
            </a:r>
            <a:r>
              <a:rPr lang="lt-LT" sz="2000" b="1" dirty="0">
                <a:latin typeface="Cambria" panose="02040503050406030204" pitchFamily="18" charset="0"/>
              </a:rPr>
              <a:t> dėkoja:</a:t>
            </a:r>
            <a:endParaRPr lang="lt-LT" sz="2000" dirty="0"/>
          </a:p>
        </p:txBody>
      </p:sp>
      <p:sp>
        <p:nvSpPr>
          <p:cNvPr id="3" name="Content Placeholder 2"/>
          <p:cNvSpPr>
            <a:spLocks noGrp="1"/>
          </p:cNvSpPr>
          <p:nvPr>
            <p:ph idx="1"/>
          </p:nvPr>
        </p:nvSpPr>
        <p:spPr/>
        <p:txBody>
          <a:bodyPr/>
          <a:lstStyle/>
          <a:p>
            <a:r>
              <a:rPr lang="lt-LT" sz="2000" b="1" dirty="0">
                <a:latin typeface="Cambria" panose="02040503050406030204" pitchFamily="18" charset="0"/>
              </a:rPr>
              <a:t>Gabrielei Tamašauskaitei </a:t>
            </a:r>
            <a:r>
              <a:rPr lang="lt-LT" sz="1400" dirty="0">
                <a:latin typeface="Cambria" panose="02040503050406030204" pitchFamily="18" charset="0"/>
              </a:rPr>
              <a:t>(2c) </a:t>
            </a:r>
            <a:r>
              <a:rPr lang="lt-LT" dirty="0">
                <a:latin typeface="Cambria" panose="02040503050406030204" pitchFamily="18" charset="0"/>
              </a:rPr>
              <a:t>- </a:t>
            </a:r>
            <a:r>
              <a:rPr lang="lt-LT" sz="1400" dirty="0">
                <a:latin typeface="Cambria" panose="02040503050406030204" pitchFamily="18" charset="0"/>
              </a:rPr>
              <a:t>Džiaugiuosi, kad šį trimestrą fizikos  pamokose buvai aktyvi, žingeidi, 										    todėl  pažymys pagerėjo net dviem balais. </a:t>
            </a:r>
          </a:p>
          <a:p>
            <a:r>
              <a:rPr lang="lt-LT" sz="2000" b="1" dirty="0">
                <a:latin typeface="Cambria" panose="02040503050406030204" pitchFamily="18" charset="0"/>
              </a:rPr>
              <a:t>Kornelijui Lukui Norvaišai </a:t>
            </a:r>
            <a:r>
              <a:rPr lang="lt-LT" sz="1400" dirty="0">
                <a:latin typeface="Cambria" panose="02040503050406030204" pitchFamily="18" charset="0"/>
              </a:rPr>
              <a:t>(2e) - Džiaugiuosi, kad padarei pažangą, pažymys pagerėjo net dviem balais.</a:t>
            </a:r>
          </a:p>
          <a:p>
            <a:r>
              <a:rPr lang="lt-LT" sz="2000" b="1" dirty="0">
                <a:latin typeface="Cambria" panose="02040503050406030204" pitchFamily="18" charset="0"/>
              </a:rPr>
              <a:t>Emilijai Kenstavičiūtei </a:t>
            </a:r>
            <a:r>
              <a:rPr lang="lt-LT" sz="1400" dirty="0">
                <a:latin typeface="Cambria" panose="02040503050406030204" pitchFamily="18" charset="0"/>
              </a:rPr>
              <a:t>(2e) - Džiaugiuosi, kad padarei didelę pažangą, pažymys pagerėjo net dviem balais.</a:t>
            </a:r>
          </a:p>
        </p:txBody>
      </p:sp>
    </p:spTree>
    <p:extLst>
      <p:ext uri="{BB962C8B-B14F-4D97-AF65-F5344CB8AC3E}">
        <p14:creationId xmlns:p14="http://schemas.microsoft.com/office/powerpoint/2010/main" val="455845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Informacinių technologijų mokytoja Ramunė </a:t>
            </a:r>
            <a:r>
              <a:rPr lang="lt-LT" sz="2000" b="1" dirty="0" err="1">
                <a:latin typeface="Cambria" panose="02040503050406030204" pitchFamily="18" charset="0"/>
              </a:rPr>
              <a:t>šimkuvienė</a:t>
            </a:r>
            <a:r>
              <a:rPr lang="lt-LT" sz="2000" b="1" dirty="0">
                <a:latin typeface="Cambria" panose="02040503050406030204" pitchFamily="18" charset="0"/>
              </a:rPr>
              <a:t> dėkoja:</a:t>
            </a:r>
          </a:p>
        </p:txBody>
      </p:sp>
      <p:sp>
        <p:nvSpPr>
          <p:cNvPr id="3" name="Content Placeholder 2"/>
          <p:cNvSpPr>
            <a:spLocks noGrp="1"/>
          </p:cNvSpPr>
          <p:nvPr>
            <p:ph idx="1"/>
          </p:nvPr>
        </p:nvSpPr>
        <p:spPr>
          <a:xfrm>
            <a:off x="685801" y="1717705"/>
            <a:ext cx="10131425" cy="4717277"/>
          </a:xfrm>
        </p:spPr>
        <p:txBody>
          <a:bodyPr>
            <a:normAutofit/>
          </a:bodyPr>
          <a:lstStyle/>
          <a:p>
            <a:r>
              <a:rPr lang="lt-LT" sz="2000" b="1" dirty="0">
                <a:latin typeface="Cambria" panose="02040503050406030204" pitchFamily="18" charset="0"/>
              </a:rPr>
              <a:t>Pijui Petkevičiui </a:t>
            </a:r>
            <a:r>
              <a:rPr lang="lt-LT" sz="1400" dirty="0">
                <a:latin typeface="Cambria" panose="02040503050406030204" pitchFamily="18" charset="0"/>
              </a:rPr>
              <a:t>(1b) - Džiaugiuosi, jog šį trimestrą per IT pamokas labai stengeisi mokytis, todėl  pažymys pagerėjo 						vienu balu. Dėkoju tau už aktyvų dalyvavimą IT renginiuose („Programavimo savaitė“, Lietuvos 						mokinių informatikos olimpiada, </a:t>
            </a:r>
            <a:r>
              <a:rPr lang="lt-LT" sz="1400" dirty="0" err="1">
                <a:latin typeface="Cambria" panose="02040503050406030204" pitchFamily="18" charset="0"/>
              </a:rPr>
              <a:t>savanoriavimas</a:t>
            </a:r>
            <a:r>
              <a:rPr lang="lt-LT" sz="1400" dirty="0">
                <a:latin typeface="Cambria" panose="02040503050406030204" pitchFamily="18" charset="0"/>
              </a:rPr>
              <a:t> H. Zudermano gimnazijoje „Programavimo 						valandoje“) .</a:t>
            </a:r>
          </a:p>
          <a:p>
            <a:r>
              <a:rPr lang="lt-LT" sz="2000" b="1" dirty="0">
                <a:latin typeface="Cambria" panose="02040503050406030204" pitchFamily="18" charset="0"/>
              </a:rPr>
              <a:t>Dominykui Rudeliui</a:t>
            </a:r>
            <a:r>
              <a:rPr lang="lt-LT" b="1" dirty="0">
                <a:latin typeface="Cambria" panose="02040503050406030204" pitchFamily="18" charset="0"/>
              </a:rPr>
              <a:t> </a:t>
            </a:r>
            <a:r>
              <a:rPr lang="lt-LT" sz="1400" dirty="0">
                <a:latin typeface="Cambria" panose="02040503050406030204" pitchFamily="18" charset="0"/>
              </a:rPr>
              <a:t>(1b) - Džiaugiuosi, jog šį trimestrą per IT pamokas labai stengeisi mokytis, todėl  pažymys 	   							pagerėjo vienu balu.</a:t>
            </a:r>
          </a:p>
          <a:p>
            <a:r>
              <a:rPr lang="lt-LT" sz="2000" b="1" dirty="0">
                <a:latin typeface="Cambria" panose="02040503050406030204" pitchFamily="18" charset="0"/>
              </a:rPr>
              <a:t>Evaldui </a:t>
            </a:r>
            <a:r>
              <a:rPr lang="lt-LT" sz="2000" b="1" dirty="0" err="1">
                <a:latin typeface="Cambria" panose="02040503050406030204" pitchFamily="18" charset="0"/>
              </a:rPr>
              <a:t>Rudneckiui</a:t>
            </a:r>
            <a:r>
              <a:rPr lang="lt-LT" sz="2000" b="1" dirty="0">
                <a:latin typeface="Cambria" panose="02040503050406030204" pitchFamily="18" charset="0"/>
              </a:rPr>
              <a:t> </a:t>
            </a:r>
            <a:r>
              <a:rPr lang="lt-LT" sz="1400" dirty="0">
                <a:latin typeface="Cambria" panose="02040503050406030204" pitchFamily="18" charset="0"/>
              </a:rPr>
              <a:t>(1b) - Džiaugiuosi, jog šį trimestrą per IT pamokas labai stengeisi mokytis, todėl  pažymys 							         pagerėjo vienu balu.</a:t>
            </a:r>
          </a:p>
          <a:p>
            <a:r>
              <a:rPr lang="lt-LT" sz="2000" b="1" dirty="0">
                <a:latin typeface="Cambria" panose="02040503050406030204" pitchFamily="18" charset="0"/>
              </a:rPr>
              <a:t>Mindaugui Vasiliauskui </a:t>
            </a:r>
            <a:r>
              <a:rPr lang="lt-LT" sz="1400" dirty="0">
                <a:latin typeface="Cambria" panose="02040503050406030204" pitchFamily="18" charset="0"/>
              </a:rPr>
              <a:t>(1b) - Džiaugiuosi, jog šį trimestrą per IT pamokas labai stengeisi mokytis, todėl  pažymys 							         pagerėjo vienu balu.</a:t>
            </a:r>
          </a:p>
          <a:p>
            <a:r>
              <a:rPr lang="lt-LT" sz="2000" b="1" dirty="0" err="1">
                <a:latin typeface="Cambria" panose="02040503050406030204" pitchFamily="18" charset="0"/>
              </a:rPr>
              <a:t>Gustei</a:t>
            </a:r>
            <a:r>
              <a:rPr lang="lt-LT" sz="2000" b="1" dirty="0">
                <a:latin typeface="Cambria" panose="02040503050406030204" pitchFamily="18" charset="0"/>
              </a:rPr>
              <a:t> </a:t>
            </a:r>
            <a:r>
              <a:rPr lang="lt-LT" sz="2000" b="1" dirty="0" err="1">
                <a:latin typeface="Cambria" panose="02040503050406030204" pitchFamily="18" charset="0"/>
              </a:rPr>
              <a:t>Veitaitei</a:t>
            </a:r>
            <a:r>
              <a:rPr lang="lt-LT" sz="2000" b="1" dirty="0">
                <a:latin typeface="Cambria" panose="02040503050406030204" pitchFamily="18" charset="0"/>
              </a:rPr>
              <a:t> </a:t>
            </a:r>
            <a:r>
              <a:rPr lang="lt-LT" sz="1400" dirty="0">
                <a:latin typeface="Cambria" panose="02040503050406030204" pitchFamily="18" charset="0"/>
              </a:rPr>
              <a:t>(1b) - Džiaugiuosi, jog šį trimestrą per informacinių technologijų pamokas labai stengeisi mokytis, 						        todėl  pažymys pagerėjo vienu balu.</a:t>
            </a:r>
          </a:p>
          <a:p>
            <a:r>
              <a:rPr lang="lt-LT" sz="2000" b="1" dirty="0">
                <a:latin typeface="Cambria" panose="02040503050406030204" pitchFamily="18" charset="0"/>
              </a:rPr>
              <a:t>Urtei </a:t>
            </a:r>
            <a:r>
              <a:rPr lang="lt-LT" sz="2000" b="1" dirty="0" err="1">
                <a:latin typeface="Cambria" panose="02040503050406030204" pitchFamily="18" charset="0"/>
              </a:rPr>
              <a:t>Vinkšnaitei</a:t>
            </a:r>
            <a:r>
              <a:rPr lang="lt-LT" sz="2000" b="1" dirty="0">
                <a:latin typeface="Cambria" panose="02040503050406030204" pitchFamily="18" charset="0"/>
              </a:rPr>
              <a:t> </a:t>
            </a:r>
            <a:r>
              <a:rPr lang="lt-LT" sz="1400" dirty="0">
                <a:latin typeface="Cambria" panose="02040503050406030204" pitchFamily="18" charset="0"/>
              </a:rPr>
              <a:t>(1b) - Džiaugiuosi, jog šį trimestrą per informacinių technologijų pamokas labai stengeisi 							             mokytis, todėl  pažymys pagerėjo vienu balu.</a:t>
            </a:r>
          </a:p>
          <a:p>
            <a:endParaRPr lang="lt-LT" sz="1400" dirty="0">
              <a:latin typeface="Cambria" panose="02040503050406030204" pitchFamily="18" charset="0"/>
            </a:endParaRPr>
          </a:p>
        </p:txBody>
      </p:sp>
    </p:spTree>
    <p:extLst>
      <p:ext uri="{BB962C8B-B14F-4D97-AF65-F5344CB8AC3E}">
        <p14:creationId xmlns:p14="http://schemas.microsoft.com/office/powerpoint/2010/main" val="3231039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62370"/>
            <a:ext cx="10131425" cy="1903497"/>
          </a:xfrm>
        </p:spPr>
        <p:txBody>
          <a:bodyPr>
            <a:normAutofit/>
          </a:bodyPr>
          <a:lstStyle/>
          <a:p>
            <a:pPr algn="ctr"/>
            <a:r>
              <a:rPr lang="lt-LT" sz="2000" b="1" dirty="0">
                <a:latin typeface="Cambria" panose="02040503050406030204" pitchFamily="18" charset="0"/>
              </a:rPr>
              <a:t>Informacinių technologijų mokytoja Ramunė </a:t>
            </a:r>
            <a:r>
              <a:rPr lang="lt-LT" sz="2000" b="1" dirty="0" err="1">
                <a:latin typeface="Cambria" panose="02040503050406030204" pitchFamily="18" charset="0"/>
              </a:rPr>
              <a:t>šimkuvienė</a:t>
            </a:r>
            <a:r>
              <a:rPr lang="lt-LT" sz="2000" b="1" dirty="0">
                <a:latin typeface="Cambria" panose="02040503050406030204" pitchFamily="18" charset="0"/>
              </a:rPr>
              <a:t> dėkoja:</a:t>
            </a:r>
            <a:br>
              <a:rPr lang="lt-LT" sz="2000" b="1" dirty="0">
                <a:latin typeface="Cambria" panose="02040503050406030204" pitchFamily="18" charset="0"/>
              </a:rPr>
            </a:br>
            <a:br>
              <a:rPr lang="lt-LT" sz="2000" b="1" dirty="0">
                <a:latin typeface="Cambria" panose="02040503050406030204" pitchFamily="18" charset="0"/>
              </a:rPr>
            </a:br>
            <a:endParaRPr lang="lt-LT" sz="2000" dirty="0"/>
          </a:p>
        </p:txBody>
      </p:sp>
      <p:sp>
        <p:nvSpPr>
          <p:cNvPr id="3" name="Content Placeholder 2"/>
          <p:cNvSpPr>
            <a:spLocks noGrp="1"/>
          </p:cNvSpPr>
          <p:nvPr>
            <p:ph idx="1"/>
          </p:nvPr>
        </p:nvSpPr>
        <p:spPr>
          <a:xfrm>
            <a:off x="803305" y="1298960"/>
            <a:ext cx="10013921" cy="5742775"/>
          </a:xfrm>
        </p:spPr>
        <p:txBody>
          <a:bodyPr>
            <a:normAutofit/>
          </a:bodyPr>
          <a:lstStyle/>
          <a:p>
            <a:r>
              <a:rPr lang="lt-LT" sz="2000" b="1" dirty="0">
                <a:latin typeface="Cambria" panose="02040503050406030204" pitchFamily="18" charset="0"/>
              </a:rPr>
              <a:t>Lukui </a:t>
            </a:r>
            <a:r>
              <a:rPr lang="lt-LT" sz="2000" b="1" dirty="0" err="1">
                <a:latin typeface="Cambria" panose="02040503050406030204" pitchFamily="18" charset="0"/>
              </a:rPr>
              <a:t>Zeniauskui</a:t>
            </a:r>
            <a:r>
              <a:rPr lang="lt-LT" sz="2000" b="1" dirty="0">
                <a:latin typeface="Cambria" panose="02040503050406030204" pitchFamily="18" charset="0"/>
              </a:rPr>
              <a:t> </a:t>
            </a:r>
            <a:r>
              <a:rPr lang="lt-LT" sz="1400" dirty="0">
                <a:latin typeface="Cambria" panose="02040503050406030204" pitchFamily="18" charset="0"/>
              </a:rPr>
              <a:t>(1b) - Džiaugiuosi, jog šį trimestrą per IT pamokas labai stengeisi mokytis, todėl  pažymys 							   pagerėjo vienu balu.</a:t>
            </a:r>
          </a:p>
          <a:p>
            <a:r>
              <a:rPr lang="lt-LT" sz="2000" b="1" dirty="0">
                <a:latin typeface="Cambria" panose="02040503050406030204" pitchFamily="18" charset="0"/>
              </a:rPr>
              <a:t>Gabijai </a:t>
            </a:r>
            <a:r>
              <a:rPr lang="lt-LT" sz="2000" b="1" dirty="0" err="1">
                <a:latin typeface="Cambria" panose="02040503050406030204" pitchFamily="18" charset="0"/>
              </a:rPr>
              <a:t>Žemlauskaitei</a:t>
            </a:r>
            <a:r>
              <a:rPr lang="lt-LT" sz="2000" b="1" dirty="0">
                <a:latin typeface="Cambria" panose="02040503050406030204" pitchFamily="18" charset="0"/>
              </a:rPr>
              <a:t> </a:t>
            </a:r>
            <a:r>
              <a:rPr lang="lt-LT" sz="1400" dirty="0">
                <a:latin typeface="Cambria" panose="02040503050406030204" pitchFamily="18" charset="0"/>
              </a:rPr>
              <a:t>(1b) - Džiaugiuosi, jog šį trimestrą per IT pamokas labai stengeisi mokytis, todėl  pažymys 							    pagerėjo vienu balu.</a:t>
            </a:r>
          </a:p>
          <a:p>
            <a:r>
              <a:rPr lang="lt-LT" sz="2000" b="1" dirty="0">
                <a:latin typeface="Cambria" panose="02040503050406030204" pitchFamily="18" charset="0"/>
              </a:rPr>
              <a:t>Eimantui </a:t>
            </a:r>
            <a:r>
              <a:rPr lang="lt-LT" sz="2000" b="1" dirty="0" err="1">
                <a:latin typeface="Cambria" panose="02040503050406030204" pitchFamily="18" charset="0"/>
              </a:rPr>
              <a:t>Kazbaraičiui</a:t>
            </a:r>
            <a:r>
              <a:rPr lang="lt-LT" sz="2000" b="1" dirty="0">
                <a:latin typeface="Cambria" panose="02040503050406030204" pitchFamily="18" charset="0"/>
              </a:rPr>
              <a:t> </a:t>
            </a:r>
            <a:r>
              <a:rPr lang="lt-LT" sz="1400" dirty="0">
                <a:latin typeface="Cambria" panose="02040503050406030204" pitchFamily="18" charset="0"/>
              </a:rPr>
              <a:t>(2d) - Džiaugiuosi, jog šį trimestrą per IT pamokas labai stengeisi mokytis, todėl  pažymys 							      pagerėjo dviem balais.</a:t>
            </a:r>
          </a:p>
          <a:p>
            <a:r>
              <a:rPr lang="lt-LT" sz="2000" b="1" dirty="0">
                <a:latin typeface="Cambria" panose="02040503050406030204" pitchFamily="18" charset="0"/>
              </a:rPr>
              <a:t>Dovilei </a:t>
            </a:r>
            <a:r>
              <a:rPr lang="lt-LT" sz="2000" b="1" dirty="0" err="1">
                <a:latin typeface="Cambria" panose="02040503050406030204" pitchFamily="18" charset="0"/>
              </a:rPr>
              <a:t>Malakauskaitei</a:t>
            </a:r>
            <a:r>
              <a:rPr lang="lt-LT" sz="2000" b="1" dirty="0">
                <a:latin typeface="Cambria" panose="02040503050406030204" pitchFamily="18" charset="0"/>
              </a:rPr>
              <a:t> </a:t>
            </a:r>
            <a:r>
              <a:rPr lang="lt-LT" sz="1400" dirty="0">
                <a:latin typeface="Cambria" panose="02040503050406030204" pitchFamily="18" charset="0"/>
              </a:rPr>
              <a:t>(2c) - Džiaugiuosi, jog šį trimestrą per IT pamokas labai stengeisi mokytis, todėl  pažymys 							       pagerėjo dviem balais.</a:t>
            </a:r>
          </a:p>
          <a:p>
            <a:r>
              <a:rPr lang="lt-LT" sz="2000" b="1" dirty="0">
                <a:latin typeface="Cambria" panose="02040503050406030204" pitchFamily="18" charset="0"/>
              </a:rPr>
              <a:t>Tomui </a:t>
            </a:r>
            <a:r>
              <a:rPr lang="lt-LT" sz="2000" b="1" dirty="0" err="1">
                <a:latin typeface="Cambria" panose="02040503050406030204" pitchFamily="18" charset="0"/>
              </a:rPr>
              <a:t>Margeliui</a:t>
            </a:r>
            <a:r>
              <a:rPr lang="lt-LT" sz="2000" b="1" dirty="0">
                <a:latin typeface="Cambria" panose="02040503050406030204" pitchFamily="18" charset="0"/>
              </a:rPr>
              <a:t> </a:t>
            </a:r>
            <a:r>
              <a:rPr lang="lt-LT" sz="1400" dirty="0">
                <a:latin typeface="Cambria" panose="02040503050406030204" pitchFamily="18" charset="0"/>
              </a:rPr>
              <a:t>(2d) - Džiaugiuosi, jog šį trimestrą per IT pamokas labai stengeisi mokytis, todėl  pažymys pagerėjo  						daugiau nei dviem balais.</a:t>
            </a:r>
          </a:p>
          <a:p>
            <a:r>
              <a:rPr lang="lt-LT" sz="2000" b="1" dirty="0">
                <a:latin typeface="Cambria" panose="02040503050406030204" pitchFamily="18" charset="0"/>
              </a:rPr>
              <a:t>Evelinai </a:t>
            </a:r>
            <a:r>
              <a:rPr lang="lt-LT" sz="2000" b="1" dirty="0" err="1">
                <a:latin typeface="Cambria" panose="02040503050406030204" pitchFamily="18" charset="0"/>
              </a:rPr>
              <a:t>Viskontaitei</a:t>
            </a:r>
            <a:r>
              <a:rPr lang="lt-LT" sz="2000" b="1" dirty="0">
                <a:latin typeface="Cambria" panose="02040503050406030204" pitchFamily="18" charset="0"/>
              </a:rPr>
              <a:t> </a:t>
            </a:r>
            <a:r>
              <a:rPr lang="lt-LT" sz="1400" dirty="0"/>
              <a:t>(1b) - </a:t>
            </a:r>
            <a:r>
              <a:rPr lang="lt-LT" sz="1400" dirty="0">
                <a:latin typeface="Cambria" panose="02040503050406030204" pitchFamily="18" charset="0"/>
              </a:rPr>
              <a:t>Džiaugiuosi, jog šį trimestrą per IT pamokas labai stengeisi mokytis, todėl  pažymys 								pagerėjo vienu balu.</a:t>
            </a:r>
          </a:p>
          <a:p>
            <a:endParaRPr lang="lt-LT" dirty="0">
              <a:latin typeface="Cambria" panose="02040503050406030204" pitchFamily="18" charset="0"/>
            </a:endParaRPr>
          </a:p>
          <a:p>
            <a:endParaRPr lang="lt-LT" dirty="0">
              <a:latin typeface="Cambria" panose="02040503050406030204" pitchFamily="18" charset="0"/>
            </a:endParaRPr>
          </a:p>
          <a:p>
            <a:endParaRPr lang="lt-LT" dirty="0">
              <a:latin typeface="Cambria" panose="02040503050406030204" pitchFamily="18" charset="0"/>
            </a:endParaRPr>
          </a:p>
          <a:p>
            <a:endParaRPr lang="lt-LT" dirty="0"/>
          </a:p>
        </p:txBody>
      </p:sp>
    </p:spTree>
    <p:extLst>
      <p:ext uri="{BB962C8B-B14F-4D97-AF65-F5344CB8AC3E}">
        <p14:creationId xmlns:p14="http://schemas.microsoft.com/office/powerpoint/2010/main" val="3445369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Muzikos mokytoja </a:t>
            </a:r>
            <a:r>
              <a:rPr lang="lt-LT" sz="2000" b="1" dirty="0" err="1">
                <a:latin typeface="Cambria" panose="02040503050406030204" pitchFamily="18" charset="0"/>
              </a:rPr>
              <a:t>vida</a:t>
            </a:r>
            <a:r>
              <a:rPr lang="lt-LT" sz="2000" b="1" dirty="0">
                <a:latin typeface="Cambria" panose="02040503050406030204" pitchFamily="18" charset="0"/>
              </a:rPr>
              <a:t> </a:t>
            </a:r>
            <a:r>
              <a:rPr lang="lt-LT" sz="2000" b="1" dirty="0" err="1">
                <a:latin typeface="Cambria" panose="02040503050406030204" pitchFamily="18" charset="0"/>
              </a:rPr>
              <a:t>auglienė</a:t>
            </a:r>
            <a:r>
              <a:rPr lang="lt-LT" sz="2000" b="1" dirty="0">
                <a:latin typeface="Cambria" panose="02040503050406030204" pitchFamily="18" charset="0"/>
              </a:rPr>
              <a:t> dėkoja:</a:t>
            </a:r>
            <a:endParaRPr lang="lt-LT" sz="2000" dirty="0"/>
          </a:p>
        </p:txBody>
      </p:sp>
      <p:sp>
        <p:nvSpPr>
          <p:cNvPr id="3" name="Content Placeholder 2"/>
          <p:cNvSpPr>
            <a:spLocks noGrp="1"/>
          </p:cNvSpPr>
          <p:nvPr>
            <p:ph idx="1"/>
          </p:nvPr>
        </p:nvSpPr>
        <p:spPr/>
        <p:txBody>
          <a:bodyPr/>
          <a:lstStyle/>
          <a:p>
            <a:r>
              <a:rPr lang="lt-LT" sz="2000" b="1" dirty="0">
                <a:latin typeface="Cambria" panose="02040503050406030204" pitchFamily="18" charset="0"/>
              </a:rPr>
              <a:t>Sandrai </a:t>
            </a:r>
            <a:r>
              <a:rPr lang="lt-LT" sz="2000" b="1" dirty="0" err="1">
                <a:latin typeface="Cambria" panose="02040503050406030204" pitchFamily="18" charset="0"/>
              </a:rPr>
              <a:t>Auškelytei</a:t>
            </a:r>
            <a:r>
              <a:rPr lang="lt-LT" sz="2000" b="1" dirty="0">
                <a:latin typeface="Cambria" panose="02040503050406030204" pitchFamily="18" charset="0"/>
              </a:rPr>
              <a:t> </a:t>
            </a:r>
            <a:r>
              <a:rPr lang="lt-LT" sz="1400" dirty="0">
                <a:latin typeface="Cambria" panose="02040503050406030204" pitchFamily="18" charset="0"/>
              </a:rPr>
              <a:t>(1a) - l</a:t>
            </a:r>
            <a:r>
              <a:rPr lang="en-US" sz="1400" dirty="0" err="1">
                <a:latin typeface="Cambria" panose="02040503050406030204" pitchFamily="18" charset="0"/>
              </a:rPr>
              <a:t>abai</a:t>
            </a:r>
            <a:r>
              <a:rPr lang="en-US" sz="1400" dirty="0">
                <a:latin typeface="Cambria" panose="02040503050406030204" pitchFamily="18" charset="0"/>
              </a:rPr>
              <a:t> </a:t>
            </a:r>
            <a:r>
              <a:rPr lang="en-US" sz="1400" dirty="0" err="1">
                <a:latin typeface="Cambria" panose="02040503050406030204" pitchFamily="18" charset="0"/>
              </a:rPr>
              <a:t>džiaugiuosi</a:t>
            </a:r>
            <a:r>
              <a:rPr lang="en-US" sz="1400" dirty="0">
                <a:latin typeface="Cambria" panose="02040503050406030204" pitchFamily="18" charset="0"/>
              </a:rPr>
              <a:t> jog </a:t>
            </a:r>
            <a:r>
              <a:rPr lang="en-US" sz="1400" dirty="0" err="1">
                <a:latin typeface="Cambria" panose="02040503050406030204" pitchFamily="18" charset="0"/>
              </a:rPr>
              <a:t>rodai</a:t>
            </a:r>
            <a:r>
              <a:rPr lang="en-US" sz="1400" dirty="0">
                <a:latin typeface="Cambria" panose="02040503050406030204" pitchFamily="18" charset="0"/>
              </a:rPr>
              <a:t> </a:t>
            </a:r>
            <a:r>
              <a:rPr lang="en-US" sz="1400" dirty="0" err="1">
                <a:latin typeface="Cambria" panose="02040503050406030204" pitchFamily="18" charset="0"/>
              </a:rPr>
              <a:t>didžiulį</a:t>
            </a:r>
            <a:r>
              <a:rPr lang="en-US" sz="1400" dirty="0">
                <a:latin typeface="Cambria" panose="02040503050406030204" pitchFamily="18" charset="0"/>
              </a:rPr>
              <a:t> </a:t>
            </a:r>
            <a:r>
              <a:rPr lang="en-US" sz="1400" dirty="0" err="1">
                <a:latin typeface="Cambria" panose="02040503050406030204" pitchFamily="18" charset="0"/>
              </a:rPr>
              <a:t>norą</a:t>
            </a:r>
            <a:r>
              <a:rPr lang="en-US" sz="1400" dirty="0">
                <a:latin typeface="Cambria" panose="02040503050406030204" pitchFamily="18" charset="0"/>
              </a:rPr>
              <a:t> </a:t>
            </a:r>
            <a:r>
              <a:rPr lang="en-US" sz="1400" dirty="0" err="1">
                <a:latin typeface="Cambria" panose="02040503050406030204" pitchFamily="18" charset="0"/>
              </a:rPr>
              <a:t>dainuoti</a:t>
            </a:r>
            <a:r>
              <a:rPr lang="en-US" sz="1400" dirty="0">
                <a:latin typeface="Cambria" panose="02040503050406030204" pitchFamily="18" charset="0"/>
              </a:rPr>
              <a:t>, </a:t>
            </a:r>
            <a:r>
              <a:rPr lang="en-US" sz="1400" dirty="0" err="1">
                <a:latin typeface="Cambria" panose="02040503050406030204" pitchFamily="18" charset="0"/>
              </a:rPr>
              <a:t>esi</a:t>
            </a:r>
            <a:r>
              <a:rPr lang="en-US" sz="1400" dirty="0">
                <a:latin typeface="Cambria" panose="02040503050406030204" pitchFamily="18" charset="0"/>
              </a:rPr>
              <a:t> </a:t>
            </a:r>
            <a:r>
              <a:rPr lang="en-US" sz="1400" dirty="0" err="1">
                <a:latin typeface="Cambria" panose="02040503050406030204" pitchFamily="18" charset="0"/>
              </a:rPr>
              <a:t>kantri</a:t>
            </a:r>
            <a:r>
              <a:rPr lang="en-US" sz="1400" dirty="0">
                <a:latin typeface="Cambria" panose="02040503050406030204" pitchFamily="18" charset="0"/>
              </a:rPr>
              <a:t> </a:t>
            </a:r>
            <a:r>
              <a:rPr lang="en-US" sz="1400" dirty="0" err="1">
                <a:latin typeface="Cambria" panose="02040503050406030204" pitchFamily="18" charset="0"/>
              </a:rPr>
              <a:t>ir</a:t>
            </a:r>
            <a:r>
              <a:rPr lang="en-US" sz="1400" dirty="0">
                <a:latin typeface="Cambria" panose="02040503050406030204" pitchFamily="18" charset="0"/>
              </a:rPr>
              <a:t> </a:t>
            </a:r>
            <a:r>
              <a:rPr lang="en-US" sz="1400" dirty="0" err="1">
                <a:latin typeface="Cambria" panose="02040503050406030204" pitchFamily="18" charset="0"/>
              </a:rPr>
              <a:t>sieki</a:t>
            </a:r>
            <a:r>
              <a:rPr lang="en-US" sz="1400" dirty="0">
                <a:latin typeface="Cambria" panose="02040503050406030204" pitchFamily="18" charset="0"/>
              </a:rPr>
              <a:t> </a:t>
            </a:r>
            <a:r>
              <a:rPr lang="en-US" sz="1400" dirty="0" err="1">
                <a:latin typeface="Cambria" panose="02040503050406030204" pitchFamily="18" charset="0"/>
              </a:rPr>
              <a:t>rezultato</a:t>
            </a:r>
            <a:r>
              <a:rPr lang="en-US" sz="1400" dirty="0">
                <a:latin typeface="Cambria" panose="02040503050406030204" pitchFamily="18" charset="0"/>
              </a:rPr>
              <a:t>. </a:t>
            </a:r>
            <a:r>
              <a:rPr lang="en-US" sz="1400" dirty="0" err="1">
                <a:latin typeface="Cambria" panose="02040503050406030204" pitchFamily="18" charset="0"/>
              </a:rPr>
              <a:t>Esi</a:t>
            </a:r>
            <a:r>
              <a:rPr lang="en-US" sz="1400" dirty="0">
                <a:latin typeface="Cambria" panose="02040503050406030204" pitchFamily="18" charset="0"/>
              </a:rPr>
              <a:t> labia </a:t>
            </a:r>
            <a:r>
              <a:rPr lang="en-US" sz="1400" dirty="0" err="1">
                <a:latin typeface="Cambria" panose="02040503050406030204" pitchFamily="18" charset="0"/>
              </a:rPr>
              <a:t>kūrybiška</a:t>
            </a:r>
            <a:r>
              <a:rPr lang="en-US" sz="1400" dirty="0">
                <a:latin typeface="Cambria" panose="02040503050406030204" pitchFamily="18" charset="0"/>
              </a:rPr>
              <a:t> </a:t>
            </a:r>
            <a:r>
              <a:rPr lang="en-US" sz="1400" dirty="0" err="1">
                <a:latin typeface="Cambria" panose="02040503050406030204" pitchFamily="18" charset="0"/>
              </a:rPr>
              <a:t>ir</a:t>
            </a:r>
            <a:r>
              <a:rPr lang="en-US" sz="1400" dirty="0">
                <a:latin typeface="Cambria" panose="02040503050406030204" pitchFamily="18" charset="0"/>
              </a:rPr>
              <a:t> </a:t>
            </a:r>
            <a:r>
              <a:rPr lang="en-US" sz="1400" dirty="0" err="1">
                <a:latin typeface="Cambria" panose="02040503050406030204" pitchFamily="18" charset="0"/>
              </a:rPr>
              <a:t>organizuota</a:t>
            </a:r>
            <a:r>
              <a:rPr lang="en-US" sz="1400" dirty="0">
                <a:latin typeface="Cambria" panose="02040503050406030204" pitchFamily="18" charset="0"/>
              </a:rPr>
              <a:t>, </a:t>
            </a:r>
            <a:r>
              <a:rPr lang="en-US" sz="1400" dirty="0" err="1">
                <a:latin typeface="Cambria" panose="02040503050406030204" pitchFamily="18" charset="0"/>
              </a:rPr>
              <a:t>nustebinai</a:t>
            </a:r>
            <a:r>
              <a:rPr lang="en-US" sz="1400" dirty="0">
                <a:latin typeface="Cambria" panose="02040503050406030204" pitchFamily="18" charset="0"/>
              </a:rPr>
              <a:t> </a:t>
            </a:r>
            <a:r>
              <a:rPr lang="en-US" sz="1400" dirty="0" err="1">
                <a:latin typeface="Cambria" panose="02040503050406030204" pitchFamily="18" charset="0"/>
              </a:rPr>
              <a:t>muzikos</a:t>
            </a:r>
            <a:r>
              <a:rPr lang="en-US" sz="1400" dirty="0">
                <a:latin typeface="Cambria" panose="02040503050406030204" pitchFamily="18" charset="0"/>
              </a:rPr>
              <a:t> </a:t>
            </a:r>
            <a:r>
              <a:rPr lang="en-US" sz="1400" dirty="0" err="1">
                <a:latin typeface="Cambria" panose="02040503050406030204" pitchFamily="18" charset="0"/>
              </a:rPr>
              <a:t>pamokoje</a:t>
            </a:r>
            <a:r>
              <a:rPr lang="en-US" sz="1400" dirty="0">
                <a:latin typeface="Cambria" panose="02040503050406030204" pitchFamily="18" charset="0"/>
              </a:rPr>
              <a:t> </a:t>
            </a:r>
            <a:r>
              <a:rPr lang="en-US" sz="1400" dirty="0" err="1">
                <a:latin typeface="Cambria" panose="02040503050406030204" pitchFamily="18" charset="0"/>
              </a:rPr>
              <a:t>sukurta</a:t>
            </a:r>
            <a:r>
              <a:rPr lang="en-US" sz="1400" dirty="0">
                <a:latin typeface="Cambria" panose="02040503050406030204" pitchFamily="18" charset="0"/>
              </a:rPr>
              <a:t> </a:t>
            </a:r>
            <a:r>
              <a:rPr lang="en-US" sz="1400" dirty="0" err="1">
                <a:latin typeface="Cambria" panose="02040503050406030204" pitchFamily="18" charset="0"/>
              </a:rPr>
              <a:t>kompozicija</a:t>
            </a:r>
            <a:r>
              <a:rPr lang="en-US" sz="1400" dirty="0">
                <a:latin typeface="Cambria" panose="02040503050406030204" pitchFamily="18" charset="0"/>
              </a:rPr>
              <a:t>.</a:t>
            </a:r>
            <a:endParaRPr lang="lt-LT" sz="1400" dirty="0">
              <a:latin typeface="Cambria" panose="02040503050406030204" pitchFamily="18" charset="0"/>
            </a:endParaRPr>
          </a:p>
          <a:p>
            <a:r>
              <a:rPr lang="lt-LT" sz="2000" b="1" dirty="0">
                <a:latin typeface="Cambria" panose="02040503050406030204" pitchFamily="18" charset="0"/>
              </a:rPr>
              <a:t>Auksei </a:t>
            </a:r>
            <a:r>
              <a:rPr lang="lt-LT" sz="2000" b="1" dirty="0" err="1">
                <a:latin typeface="Cambria" panose="02040503050406030204" pitchFamily="18" charset="0"/>
              </a:rPr>
              <a:t>Budriūtei</a:t>
            </a:r>
            <a:r>
              <a:rPr lang="lt-LT" sz="2000" b="1" dirty="0">
                <a:latin typeface="Cambria" panose="02040503050406030204" pitchFamily="18" charset="0"/>
              </a:rPr>
              <a:t> </a:t>
            </a:r>
            <a:r>
              <a:rPr lang="lt-LT" sz="1400" dirty="0">
                <a:latin typeface="Cambria" panose="02040503050406030204" pitchFamily="18" charset="0"/>
              </a:rPr>
              <a:t>(1a) – už parodytą kantrybę lankant repeticijas ir norą siekti rezultatų tobulinant vokalą.</a:t>
            </a:r>
          </a:p>
          <a:p>
            <a:r>
              <a:rPr lang="lt-LT" sz="2000" b="1" dirty="0">
                <a:latin typeface="Cambria" panose="02040503050406030204" pitchFamily="18" charset="0"/>
              </a:rPr>
              <a:t>Mantui </a:t>
            </a:r>
            <a:r>
              <a:rPr lang="lt-LT" sz="2000" b="1" dirty="0" err="1">
                <a:latin typeface="Cambria" panose="02040503050406030204" pitchFamily="18" charset="0"/>
              </a:rPr>
              <a:t>Baltrimui</a:t>
            </a:r>
            <a:r>
              <a:rPr lang="lt-LT" sz="2000" b="1" dirty="0">
                <a:latin typeface="Cambria" panose="02040503050406030204" pitchFamily="18" charset="0"/>
              </a:rPr>
              <a:t> </a:t>
            </a:r>
            <a:r>
              <a:rPr lang="lt-LT" sz="1400" dirty="0">
                <a:latin typeface="Cambria" panose="02040503050406030204" pitchFamily="18" charset="0"/>
              </a:rPr>
              <a:t>(1b) - d</a:t>
            </a:r>
            <a:r>
              <a:rPr lang="en-US" sz="1400" dirty="0" err="1">
                <a:latin typeface="Cambria" panose="02040503050406030204" pitchFamily="18" charset="0"/>
              </a:rPr>
              <a:t>žiaugiuosi</a:t>
            </a:r>
            <a:r>
              <a:rPr lang="en-US" sz="1400" dirty="0">
                <a:latin typeface="Cambria" panose="02040503050406030204" pitchFamily="18" charset="0"/>
              </a:rPr>
              <a:t>, </a:t>
            </a:r>
            <a:r>
              <a:rPr lang="en-US" sz="1400" dirty="0" err="1">
                <a:latin typeface="Cambria" panose="02040503050406030204" pitchFamily="18" charset="0"/>
              </a:rPr>
              <a:t>kad</a:t>
            </a:r>
            <a:r>
              <a:rPr lang="en-US" sz="1400" dirty="0">
                <a:latin typeface="Cambria" panose="02040503050406030204" pitchFamily="18" charset="0"/>
              </a:rPr>
              <a:t> </a:t>
            </a:r>
            <a:r>
              <a:rPr lang="en-US" sz="1400" dirty="0" err="1">
                <a:latin typeface="Cambria" panose="02040503050406030204" pitchFamily="18" charset="0"/>
              </a:rPr>
              <a:t>turi</a:t>
            </a:r>
            <a:r>
              <a:rPr lang="en-US" sz="1400" dirty="0">
                <a:latin typeface="Cambria" panose="02040503050406030204" pitchFamily="18" charset="0"/>
              </a:rPr>
              <a:t> </a:t>
            </a:r>
            <a:r>
              <a:rPr lang="en-US" sz="1400" dirty="0" err="1">
                <a:latin typeface="Cambria" panose="02040503050406030204" pitchFamily="18" charset="0"/>
              </a:rPr>
              <a:t>noro</a:t>
            </a:r>
            <a:r>
              <a:rPr lang="en-US" sz="1400" dirty="0">
                <a:latin typeface="Cambria" panose="02040503050406030204" pitchFamily="18" charset="0"/>
              </a:rPr>
              <a:t> </a:t>
            </a:r>
            <a:r>
              <a:rPr lang="en-US" sz="1400" dirty="0" err="1">
                <a:latin typeface="Cambria" panose="02040503050406030204" pitchFamily="18" charset="0"/>
              </a:rPr>
              <a:t>dirbti</a:t>
            </a:r>
            <a:r>
              <a:rPr lang="en-US" sz="1400" dirty="0">
                <a:latin typeface="Cambria" panose="02040503050406030204" pitchFamily="18" charset="0"/>
              </a:rPr>
              <a:t> </a:t>
            </a:r>
            <a:r>
              <a:rPr lang="en-US" sz="1400" dirty="0" err="1">
                <a:latin typeface="Cambria" panose="02040503050406030204" pitchFamily="18" charset="0"/>
              </a:rPr>
              <a:t>su</a:t>
            </a:r>
            <a:r>
              <a:rPr lang="en-US" sz="1400" dirty="0">
                <a:latin typeface="Cambria" panose="02040503050406030204" pitchFamily="18" charset="0"/>
              </a:rPr>
              <a:t> </a:t>
            </a:r>
            <a:r>
              <a:rPr lang="en-US" sz="1400" dirty="0" err="1">
                <a:latin typeface="Cambria" panose="02040503050406030204" pitchFamily="18" charset="0"/>
              </a:rPr>
              <a:t>įgarsinimo</a:t>
            </a:r>
            <a:r>
              <a:rPr lang="en-US" sz="1400" dirty="0">
                <a:latin typeface="Cambria" panose="02040503050406030204" pitchFamily="18" charset="0"/>
              </a:rPr>
              <a:t> </a:t>
            </a:r>
            <a:r>
              <a:rPr lang="en-US" sz="1400" dirty="0" err="1">
                <a:latin typeface="Cambria" panose="02040503050406030204" pitchFamily="18" charset="0"/>
              </a:rPr>
              <a:t>technika</a:t>
            </a:r>
            <a:r>
              <a:rPr lang="en-US" sz="1400" dirty="0">
                <a:latin typeface="Cambria" panose="02040503050406030204" pitchFamily="18" charset="0"/>
              </a:rPr>
              <a:t>, </a:t>
            </a:r>
            <a:r>
              <a:rPr lang="en-US" sz="1400" dirty="0" err="1">
                <a:latin typeface="Cambria" panose="02040503050406030204" pitchFamily="18" charset="0"/>
              </a:rPr>
              <a:t>galiu</a:t>
            </a:r>
            <a:r>
              <a:rPr lang="en-US" sz="1400" dirty="0">
                <a:latin typeface="Cambria" panose="02040503050406030204" pitchFamily="18" charset="0"/>
              </a:rPr>
              <a:t> </a:t>
            </a:r>
            <a:r>
              <a:rPr lang="en-US" sz="1400" dirty="0" err="1">
                <a:latin typeface="Cambria" panose="02040503050406030204" pitchFamily="18" charset="0"/>
              </a:rPr>
              <a:t>tavimi</a:t>
            </a:r>
            <a:r>
              <a:rPr lang="en-US" sz="1400" dirty="0">
                <a:latin typeface="Cambria" panose="02040503050406030204" pitchFamily="18" charset="0"/>
              </a:rPr>
              <a:t> </a:t>
            </a:r>
            <a:r>
              <a:rPr lang="en-US" sz="1400" dirty="0" err="1">
                <a:latin typeface="Cambria" panose="02040503050406030204" pitchFamily="18" charset="0"/>
              </a:rPr>
              <a:t>pasitik</a:t>
            </a:r>
            <a:r>
              <a:rPr lang="lt-LT" sz="1400" dirty="0" err="1">
                <a:latin typeface="Cambria" panose="02040503050406030204" pitchFamily="18" charset="0"/>
              </a:rPr>
              <a:t>ėti</a:t>
            </a:r>
            <a:r>
              <a:rPr lang="lt-LT" sz="1400" dirty="0">
                <a:latin typeface="Cambria" panose="02040503050406030204" pitchFamily="18" charset="0"/>
              </a:rPr>
              <a:t> </a:t>
            </a:r>
            <a:r>
              <a:rPr lang="en-US" sz="1400" dirty="0">
                <a:latin typeface="Cambria" panose="02040503050406030204" pitchFamily="18" charset="0"/>
              </a:rPr>
              <a:t>100%</a:t>
            </a:r>
            <a:r>
              <a:rPr lang="lt-LT" sz="1400" dirty="0">
                <a:latin typeface="Cambria" panose="02040503050406030204" pitchFamily="18" charset="0"/>
              </a:rPr>
              <a:t>, nes esi labai atsakingas ir pareigingas. Dėkoju tau už pagalbą renginiuose.</a:t>
            </a:r>
          </a:p>
          <a:p>
            <a:r>
              <a:rPr lang="lt-LT" sz="2000" b="1" dirty="0">
                <a:latin typeface="Cambria" panose="02040503050406030204" pitchFamily="18" charset="0"/>
              </a:rPr>
              <a:t>Dianai </a:t>
            </a:r>
            <a:r>
              <a:rPr lang="lt-LT" sz="2000" b="1" dirty="0" err="1">
                <a:latin typeface="Cambria" panose="02040503050406030204" pitchFamily="18" charset="0"/>
              </a:rPr>
              <a:t>Janaudytei</a:t>
            </a:r>
            <a:r>
              <a:rPr lang="lt-LT" sz="2000" b="1" dirty="0">
                <a:latin typeface="Cambria" panose="02040503050406030204" pitchFamily="18" charset="0"/>
              </a:rPr>
              <a:t> </a:t>
            </a:r>
            <a:r>
              <a:rPr lang="lt-LT" sz="1400" dirty="0">
                <a:latin typeface="Cambria" panose="02040503050406030204" pitchFamily="18" charset="0"/>
              </a:rPr>
              <a:t>(1b), </a:t>
            </a:r>
            <a:r>
              <a:rPr lang="lt-LT" sz="2000" b="1" dirty="0">
                <a:latin typeface="Cambria" panose="02040503050406030204" pitchFamily="18" charset="0"/>
              </a:rPr>
              <a:t>Erikai Jauraitei </a:t>
            </a:r>
            <a:r>
              <a:rPr lang="lt-LT" sz="1400" dirty="0">
                <a:latin typeface="Cambria" panose="02040503050406030204" pitchFamily="18" charset="0"/>
              </a:rPr>
              <a:t>(1b), </a:t>
            </a:r>
            <a:r>
              <a:rPr lang="lt-LT" sz="2000" b="1" dirty="0">
                <a:latin typeface="Cambria" panose="02040503050406030204" pitchFamily="18" charset="0"/>
              </a:rPr>
              <a:t>Aleksui Šepučiui</a:t>
            </a:r>
            <a:r>
              <a:rPr lang="lt-LT" sz="1400" dirty="0">
                <a:latin typeface="Cambria" panose="02040503050406030204" pitchFamily="18" charset="0"/>
              </a:rPr>
              <a:t> (1b), </a:t>
            </a:r>
            <a:r>
              <a:rPr lang="lt-LT" sz="2000" b="1" dirty="0">
                <a:latin typeface="Cambria" panose="02040503050406030204" pitchFamily="18" charset="0"/>
              </a:rPr>
              <a:t>Lukui </a:t>
            </a:r>
            <a:r>
              <a:rPr lang="lt-LT" sz="2000" b="1" dirty="0" err="1">
                <a:latin typeface="Cambria" panose="02040503050406030204" pitchFamily="18" charset="0"/>
              </a:rPr>
              <a:t>Zeniauskui</a:t>
            </a:r>
            <a:r>
              <a:rPr lang="lt-LT" sz="2000" b="1" dirty="0">
                <a:latin typeface="Cambria" panose="02040503050406030204" pitchFamily="18" charset="0"/>
              </a:rPr>
              <a:t> </a:t>
            </a:r>
            <a:r>
              <a:rPr lang="lt-LT" sz="1400" dirty="0">
                <a:latin typeface="Cambria" panose="02040503050406030204" pitchFamily="18" charset="0"/>
              </a:rPr>
              <a:t>(1b) - </a:t>
            </a:r>
            <a:r>
              <a:rPr lang="en-US" sz="1400" dirty="0" err="1">
                <a:latin typeface="Cambria" panose="02040503050406030204" pitchFamily="18" charset="0"/>
              </a:rPr>
              <a:t>už</a:t>
            </a:r>
            <a:r>
              <a:rPr lang="en-US" sz="1400" dirty="0">
                <a:latin typeface="Cambria" panose="02040503050406030204" pitchFamily="18" charset="0"/>
              </a:rPr>
              <a:t> </a:t>
            </a:r>
            <a:r>
              <a:rPr lang="en-US" sz="1400" dirty="0" err="1">
                <a:latin typeface="Cambria" panose="02040503050406030204" pitchFamily="18" charset="0"/>
              </a:rPr>
              <a:t>aktyvų</a:t>
            </a:r>
            <a:r>
              <a:rPr lang="en-US" sz="1400" dirty="0">
                <a:latin typeface="Cambria" panose="02040503050406030204" pitchFamily="18" charset="0"/>
              </a:rPr>
              <a:t> </a:t>
            </a:r>
            <a:r>
              <a:rPr lang="en-US" sz="1400" dirty="0" err="1">
                <a:latin typeface="Cambria" panose="02040503050406030204" pitchFamily="18" charset="0"/>
              </a:rPr>
              <a:t>dalyvavimą</a:t>
            </a:r>
            <a:r>
              <a:rPr lang="en-US" sz="1400" dirty="0">
                <a:latin typeface="Cambria" panose="02040503050406030204" pitchFamily="18" charset="0"/>
              </a:rPr>
              <a:t> </a:t>
            </a:r>
            <a:r>
              <a:rPr lang="en-US" sz="1400" dirty="0" err="1">
                <a:latin typeface="Cambria" panose="02040503050406030204" pitchFamily="18" charset="0"/>
              </a:rPr>
              <a:t>ir</a:t>
            </a:r>
            <a:r>
              <a:rPr lang="en-US" sz="1400" dirty="0">
                <a:latin typeface="Cambria" panose="02040503050406030204" pitchFamily="18" charset="0"/>
              </a:rPr>
              <a:t>  </a:t>
            </a:r>
            <a:r>
              <a:rPr lang="en-US" sz="1400" dirty="0" err="1">
                <a:latin typeface="Cambria" panose="02040503050406030204" pitchFamily="18" charset="0"/>
              </a:rPr>
              <a:t>gerus</a:t>
            </a:r>
            <a:r>
              <a:rPr lang="en-US" sz="1400" dirty="0">
                <a:latin typeface="Cambria" panose="02040503050406030204" pitchFamily="18" charset="0"/>
              </a:rPr>
              <a:t> </a:t>
            </a:r>
            <a:r>
              <a:rPr lang="en-US" sz="1400" dirty="0" err="1">
                <a:latin typeface="Cambria" panose="02040503050406030204" pitchFamily="18" charset="0"/>
              </a:rPr>
              <a:t>rezultatus</a:t>
            </a:r>
            <a:r>
              <a:rPr lang="en-US" sz="1400" dirty="0">
                <a:latin typeface="Cambria" panose="02040503050406030204" pitchFamily="18" charset="0"/>
              </a:rPr>
              <a:t> </a:t>
            </a:r>
            <a:r>
              <a:rPr lang="en-US" sz="1400" dirty="0" err="1">
                <a:latin typeface="Cambria" panose="02040503050406030204" pitchFamily="18" charset="0"/>
              </a:rPr>
              <a:t>muzikos</a:t>
            </a:r>
            <a:r>
              <a:rPr lang="en-US" sz="1400" dirty="0">
                <a:latin typeface="Cambria" panose="02040503050406030204" pitchFamily="18" charset="0"/>
              </a:rPr>
              <a:t> </a:t>
            </a:r>
            <a:r>
              <a:rPr lang="en-US" sz="1400" dirty="0" err="1">
                <a:latin typeface="Cambria" panose="02040503050406030204" pitchFamily="18" charset="0"/>
              </a:rPr>
              <a:t>pamokose</a:t>
            </a:r>
            <a:r>
              <a:rPr lang="en-US" sz="1400" dirty="0">
                <a:latin typeface="Cambria" panose="02040503050406030204" pitchFamily="18" charset="0"/>
              </a:rPr>
              <a:t>.</a:t>
            </a:r>
            <a:endParaRPr lang="lt-LT" sz="1400" dirty="0">
              <a:latin typeface="Cambria" panose="02040503050406030204" pitchFamily="18" charset="0"/>
            </a:endParaRPr>
          </a:p>
          <a:p>
            <a:r>
              <a:rPr lang="lt-LT" sz="2000" b="1" dirty="0">
                <a:latin typeface="Cambria" panose="02040503050406030204" pitchFamily="18" charset="0"/>
              </a:rPr>
              <a:t>Gintarei </a:t>
            </a:r>
            <a:r>
              <a:rPr lang="lt-LT" sz="2000" b="1" dirty="0" err="1">
                <a:latin typeface="Cambria" panose="02040503050406030204" pitchFamily="18" charset="0"/>
              </a:rPr>
              <a:t>Kleibaitei</a:t>
            </a:r>
            <a:r>
              <a:rPr lang="lt-LT" sz="2000" b="1" dirty="0">
                <a:latin typeface="Cambria" panose="02040503050406030204" pitchFamily="18" charset="0"/>
              </a:rPr>
              <a:t> </a:t>
            </a:r>
            <a:r>
              <a:rPr lang="lt-LT" sz="1400" dirty="0">
                <a:latin typeface="Cambria" panose="02040503050406030204" pitchFamily="18" charset="0"/>
              </a:rPr>
              <a:t>(1d) - l</a:t>
            </a:r>
            <a:r>
              <a:rPr lang="en-US" sz="1400" dirty="0" err="1">
                <a:latin typeface="Cambria" panose="02040503050406030204" pitchFamily="18" charset="0"/>
              </a:rPr>
              <a:t>abai</a:t>
            </a:r>
            <a:r>
              <a:rPr lang="en-US" sz="1400" dirty="0">
                <a:latin typeface="Cambria" panose="02040503050406030204" pitchFamily="18" charset="0"/>
              </a:rPr>
              <a:t> </a:t>
            </a:r>
            <a:r>
              <a:rPr lang="en-US" sz="1400" dirty="0" err="1">
                <a:latin typeface="Cambria" panose="02040503050406030204" pitchFamily="18" charset="0"/>
              </a:rPr>
              <a:t>džiaugiuosi</a:t>
            </a:r>
            <a:r>
              <a:rPr lang="en-US" sz="1400" dirty="0">
                <a:latin typeface="Cambria" panose="02040503050406030204" pitchFamily="18" charset="0"/>
              </a:rPr>
              <a:t> </a:t>
            </a:r>
            <a:r>
              <a:rPr lang="en-US" sz="1400" dirty="0" err="1">
                <a:latin typeface="Cambria" panose="02040503050406030204" pitchFamily="18" charset="0"/>
              </a:rPr>
              <a:t>tavo</a:t>
            </a:r>
            <a:r>
              <a:rPr lang="en-US" sz="1400" dirty="0">
                <a:latin typeface="Cambria" panose="02040503050406030204" pitchFamily="18" charset="0"/>
              </a:rPr>
              <a:t> </a:t>
            </a:r>
            <a:r>
              <a:rPr lang="en-US" sz="1400" dirty="0" err="1">
                <a:latin typeface="Cambria" panose="02040503050406030204" pitchFamily="18" charset="0"/>
              </a:rPr>
              <a:t>gebėjimu</a:t>
            </a:r>
            <a:r>
              <a:rPr lang="en-US" sz="1400" dirty="0">
                <a:latin typeface="Cambria" panose="02040503050406030204" pitchFamily="18" charset="0"/>
              </a:rPr>
              <a:t> </a:t>
            </a:r>
            <a:r>
              <a:rPr lang="en-US" sz="1400" dirty="0" err="1">
                <a:latin typeface="Cambria" panose="02040503050406030204" pitchFamily="18" charset="0"/>
              </a:rPr>
              <a:t>dainuoti</a:t>
            </a:r>
            <a:r>
              <a:rPr lang="en-US" sz="1400" dirty="0">
                <a:latin typeface="Cambria" panose="02040503050406030204" pitchFamily="18" charset="0"/>
              </a:rPr>
              <a:t>, </a:t>
            </a:r>
            <a:r>
              <a:rPr lang="en-US" sz="1400" dirty="0" err="1">
                <a:latin typeface="Cambria" panose="02040503050406030204" pitchFamily="18" charset="0"/>
              </a:rPr>
              <a:t>repeticijų</a:t>
            </a:r>
            <a:r>
              <a:rPr lang="en-US" sz="1400" dirty="0">
                <a:latin typeface="Cambria" panose="02040503050406030204" pitchFamily="18" charset="0"/>
              </a:rPr>
              <a:t> </a:t>
            </a:r>
            <a:r>
              <a:rPr lang="en-US" sz="1400" dirty="0" err="1">
                <a:latin typeface="Cambria" panose="02040503050406030204" pitchFamily="18" charset="0"/>
              </a:rPr>
              <a:t>lankymu</a:t>
            </a:r>
            <a:r>
              <a:rPr lang="en-US" sz="1400" dirty="0">
                <a:latin typeface="Cambria" panose="02040503050406030204" pitchFamily="18" charset="0"/>
              </a:rPr>
              <a:t>, </a:t>
            </a:r>
            <a:r>
              <a:rPr lang="en-US" sz="1400" dirty="0" err="1">
                <a:latin typeface="Cambria" panose="02040503050406030204" pitchFamily="18" charset="0"/>
              </a:rPr>
              <a:t>dešimtukų</a:t>
            </a:r>
            <a:r>
              <a:rPr lang="en-US" sz="1400" dirty="0">
                <a:latin typeface="Cambria" panose="02040503050406030204" pitchFamily="18" charset="0"/>
              </a:rPr>
              <a:t> </a:t>
            </a:r>
            <a:r>
              <a:rPr lang="en-US" sz="1400" dirty="0" err="1">
                <a:latin typeface="Cambria" panose="02040503050406030204" pitchFamily="18" charset="0"/>
              </a:rPr>
              <a:t>gausa</a:t>
            </a:r>
            <a:r>
              <a:rPr lang="en-US" sz="1400" dirty="0">
                <a:latin typeface="Cambria" panose="02040503050406030204" pitchFamily="18" charset="0"/>
              </a:rPr>
              <a:t> </a:t>
            </a:r>
            <a:r>
              <a:rPr lang="en-US" sz="1400" dirty="0" err="1">
                <a:latin typeface="Cambria" panose="02040503050406030204" pitchFamily="18" charset="0"/>
              </a:rPr>
              <a:t>muzikos</a:t>
            </a:r>
            <a:r>
              <a:rPr lang="en-US" sz="1400" dirty="0">
                <a:latin typeface="Cambria" panose="02040503050406030204" pitchFamily="18" charset="0"/>
              </a:rPr>
              <a:t> </a:t>
            </a:r>
            <a:r>
              <a:rPr lang="en-US" sz="1400" dirty="0" err="1">
                <a:latin typeface="Cambria" panose="02040503050406030204" pitchFamily="18" charset="0"/>
              </a:rPr>
              <a:t>pamokose</a:t>
            </a:r>
            <a:endParaRPr lang="lt-LT" sz="1400" dirty="0">
              <a:latin typeface="Cambria" panose="02040503050406030204" pitchFamily="18" charset="0"/>
            </a:endParaRPr>
          </a:p>
          <a:p>
            <a:endParaRPr lang="lt-LT" dirty="0"/>
          </a:p>
        </p:txBody>
      </p:sp>
    </p:spTree>
    <p:extLst>
      <p:ext uri="{BB962C8B-B14F-4D97-AF65-F5344CB8AC3E}">
        <p14:creationId xmlns:p14="http://schemas.microsoft.com/office/powerpoint/2010/main" val="4252939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Muzikos mokytoja </a:t>
            </a:r>
            <a:r>
              <a:rPr lang="lt-LT" sz="2000" b="1" dirty="0" err="1">
                <a:latin typeface="Cambria" panose="02040503050406030204" pitchFamily="18" charset="0"/>
              </a:rPr>
              <a:t>vida</a:t>
            </a:r>
            <a:r>
              <a:rPr lang="lt-LT" sz="2000" b="1" dirty="0">
                <a:latin typeface="Cambria" panose="02040503050406030204" pitchFamily="18" charset="0"/>
              </a:rPr>
              <a:t> </a:t>
            </a:r>
            <a:r>
              <a:rPr lang="lt-LT" sz="2000" b="1" dirty="0" err="1">
                <a:latin typeface="Cambria" panose="02040503050406030204" pitchFamily="18" charset="0"/>
              </a:rPr>
              <a:t>auglienė</a:t>
            </a:r>
            <a:r>
              <a:rPr lang="lt-LT" sz="2000" b="1" dirty="0">
                <a:latin typeface="Cambria" panose="02040503050406030204" pitchFamily="18" charset="0"/>
              </a:rPr>
              <a:t> dėkoja:</a:t>
            </a:r>
          </a:p>
        </p:txBody>
      </p:sp>
      <p:sp>
        <p:nvSpPr>
          <p:cNvPr id="3" name="Content Placeholder 2"/>
          <p:cNvSpPr>
            <a:spLocks noGrp="1"/>
          </p:cNvSpPr>
          <p:nvPr>
            <p:ph idx="1"/>
          </p:nvPr>
        </p:nvSpPr>
        <p:spPr/>
        <p:txBody>
          <a:bodyPr>
            <a:normAutofit/>
          </a:bodyPr>
          <a:lstStyle/>
          <a:p>
            <a:r>
              <a:rPr lang="lt-LT" sz="2000" b="1" dirty="0">
                <a:latin typeface="Cambria" panose="02040503050406030204" pitchFamily="18" charset="0"/>
              </a:rPr>
              <a:t>Ignui </a:t>
            </a:r>
            <a:r>
              <a:rPr lang="lt-LT" sz="2000" b="1" dirty="0" err="1">
                <a:latin typeface="Cambria" panose="02040503050406030204" pitchFamily="18" charset="0"/>
              </a:rPr>
              <a:t>Neimontui</a:t>
            </a:r>
            <a:r>
              <a:rPr lang="lt-LT" sz="2000" b="1" dirty="0">
                <a:latin typeface="Cambria" panose="02040503050406030204" pitchFamily="18" charset="0"/>
              </a:rPr>
              <a:t> </a:t>
            </a:r>
            <a:r>
              <a:rPr lang="lt-LT" sz="1400" dirty="0">
                <a:latin typeface="Cambria" panose="02040503050406030204" pitchFamily="18" charset="0"/>
              </a:rPr>
              <a:t>(1d) , </a:t>
            </a:r>
            <a:r>
              <a:rPr lang="lt-LT" sz="2000" b="1" dirty="0">
                <a:latin typeface="Cambria" panose="02040503050406030204" pitchFamily="18" charset="0"/>
              </a:rPr>
              <a:t>Ignui Venckui </a:t>
            </a:r>
            <a:r>
              <a:rPr lang="lt-LT" sz="1400" dirty="0">
                <a:latin typeface="Cambria" panose="02040503050406030204" pitchFamily="18" charset="0"/>
              </a:rPr>
              <a:t>(1d) - </a:t>
            </a:r>
            <a:r>
              <a:rPr lang="en-US" sz="1400" dirty="0" err="1">
                <a:latin typeface="Cambria" panose="02040503050406030204" pitchFamily="18" charset="0"/>
              </a:rPr>
              <a:t>dėkoju</a:t>
            </a:r>
            <a:r>
              <a:rPr lang="en-US" sz="1400" dirty="0">
                <a:latin typeface="Cambria" panose="02040503050406030204" pitchFamily="18" charset="0"/>
              </a:rPr>
              <a:t> </a:t>
            </a:r>
            <a:r>
              <a:rPr lang="en-US" sz="1400" dirty="0" err="1">
                <a:latin typeface="Cambria" panose="02040503050406030204" pitchFamily="18" charset="0"/>
              </a:rPr>
              <a:t>ir</a:t>
            </a:r>
            <a:r>
              <a:rPr lang="en-US" sz="1400" dirty="0">
                <a:latin typeface="Cambria" panose="02040503050406030204" pitchFamily="18" charset="0"/>
              </a:rPr>
              <a:t>  </a:t>
            </a:r>
            <a:r>
              <a:rPr lang="en-US" sz="1400" dirty="0" err="1">
                <a:latin typeface="Cambria" panose="02040503050406030204" pitchFamily="18" charset="0"/>
              </a:rPr>
              <a:t>džiaugiuosi</a:t>
            </a:r>
            <a:r>
              <a:rPr lang="en-US" sz="1400" dirty="0">
                <a:latin typeface="Cambria" panose="02040503050406030204" pitchFamily="18" charset="0"/>
              </a:rPr>
              <a:t>, </a:t>
            </a:r>
            <a:r>
              <a:rPr lang="en-US" sz="1400" dirty="0" err="1">
                <a:latin typeface="Cambria" panose="02040503050406030204" pitchFamily="18" charset="0"/>
              </a:rPr>
              <a:t>kad</a:t>
            </a:r>
            <a:r>
              <a:rPr lang="en-US" sz="1400" dirty="0">
                <a:latin typeface="Cambria" panose="02040503050406030204" pitchFamily="18" charset="0"/>
              </a:rPr>
              <a:t> </a:t>
            </a:r>
            <a:r>
              <a:rPr lang="en-US" sz="1400" dirty="0" err="1">
                <a:latin typeface="Cambria" panose="02040503050406030204" pitchFamily="18" charset="0"/>
              </a:rPr>
              <a:t>esate</a:t>
            </a:r>
            <a:r>
              <a:rPr lang="en-US" sz="1400" dirty="0">
                <a:latin typeface="Cambria" panose="02040503050406030204" pitchFamily="18" charset="0"/>
              </a:rPr>
              <a:t> </a:t>
            </a:r>
            <a:r>
              <a:rPr lang="en-US" sz="1400" dirty="0" err="1">
                <a:latin typeface="Cambria" panose="02040503050406030204" pitchFamily="18" charset="0"/>
              </a:rPr>
              <a:t>labai</a:t>
            </a:r>
            <a:r>
              <a:rPr lang="en-US" sz="1400" dirty="0">
                <a:latin typeface="Cambria" panose="02040503050406030204" pitchFamily="18" charset="0"/>
              </a:rPr>
              <a:t> </a:t>
            </a:r>
            <a:r>
              <a:rPr lang="en-US" sz="1400" dirty="0" err="1">
                <a:latin typeface="Cambria" panose="02040503050406030204" pitchFamily="18" charset="0"/>
              </a:rPr>
              <a:t>aktyvūs</a:t>
            </a:r>
            <a:r>
              <a:rPr lang="en-US" sz="1400" dirty="0">
                <a:latin typeface="Cambria" panose="02040503050406030204" pitchFamily="18" charset="0"/>
              </a:rPr>
              <a:t>, </a:t>
            </a:r>
            <a:r>
              <a:rPr lang="en-US" sz="1400" dirty="0" err="1">
                <a:latin typeface="Cambria" panose="02040503050406030204" pitchFamily="18" charset="0"/>
              </a:rPr>
              <a:t>visada</a:t>
            </a:r>
            <a:r>
              <a:rPr lang="en-US" sz="1400" dirty="0">
                <a:latin typeface="Cambria" panose="02040503050406030204" pitchFamily="18" charset="0"/>
              </a:rPr>
              <a:t> </a:t>
            </a:r>
            <a:r>
              <a:rPr lang="en-US" sz="1400" dirty="0" err="1">
                <a:latin typeface="Cambria" panose="02040503050406030204" pitchFamily="18" charset="0"/>
              </a:rPr>
              <a:t>pasiruošę</a:t>
            </a:r>
            <a:r>
              <a:rPr lang="en-US" sz="1400" dirty="0">
                <a:latin typeface="Cambria" panose="02040503050406030204" pitchFamily="18" charset="0"/>
              </a:rPr>
              <a:t> </a:t>
            </a:r>
            <a:r>
              <a:rPr lang="lt-LT" sz="1400" dirty="0">
                <a:latin typeface="Cambria" panose="02040503050406030204" pitchFamily="18" charset="0"/>
              </a:rPr>
              <a:t>										      </a:t>
            </a:r>
            <a:r>
              <a:rPr lang="en-US" sz="1400" dirty="0" err="1">
                <a:latin typeface="Cambria" panose="02040503050406030204" pitchFamily="18" charset="0"/>
              </a:rPr>
              <a:t>muzikos</a:t>
            </a:r>
            <a:r>
              <a:rPr lang="en-US" sz="1400" dirty="0">
                <a:latin typeface="Cambria" panose="02040503050406030204" pitchFamily="18" charset="0"/>
              </a:rPr>
              <a:t> </a:t>
            </a:r>
            <a:r>
              <a:rPr lang="en-US" sz="1400" dirty="0" err="1">
                <a:latin typeface="Cambria" panose="02040503050406030204" pitchFamily="18" charset="0"/>
              </a:rPr>
              <a:t>pamokose</a:t>
            </a:r>
            <a:r>
              <a:rPr lang="en-US" sz="1400" dirty="0">
                <a:latin typeface="Cambria" panose="02040503050406030204" pitchFamily="18" charset="0"/>
              </a:rPr>
              <a:t>. </a:t>
            </a:r>
            <a:endParaRPr lang="lt-LT" sz="1400" dirty="0">
              <a:latin typeface="Cambria" panose="02040503050406030204" pitchFamily="18" charset="0"/>
            </a:endParaRPr>
          </a:p>
          <a:p>
            <a:r>
              <a:rPr lang="lt-LT" sz="2000" b="1" dirty="0" err="1">
                <a:latin typeface="Cambria" panose="02040503050406030204" pitchFamily="18" charset="0"/>
              </a:rPr>
              <a:t>Vanesai</a:t>
            </a:r>
            <a:r>
              <a:rPr lang="lt-LT" sz="2000" b="1" dirty="0">
                <a:latin typeface="Cambria" panose="02040503050406030204" pitchFamily="18" charset="0"/>
              </a:rPr>
              <a:t> </a:t>
            </a:r>
            <a:r>
              <a:rPr lang="lt-LT" sz="2000" b="1" dirty="0" err="1">
                <a:latin typeface="Cambria" panose="02040503050406030204" pitchFamily="18" charset="0"/>
              </a:rPr>
              <a:t>Skunsman</a:t>
            </a:r>
            <a:r>
              <a:rPr lang="lt-LT" sz="2000" b="1" dirty="0">
                <a:latin typeface="Cambria" panose="02040503050406030204" pitchFamily="18" charset="0"/>
              </a:rPr>
              <a:t> </a:t>
            </a:r>
            <a:r>
              <a:rPr lang="lt-LT" sz="1400" dirty="0">
                <a:latin typeface="Cambria" panose="02040503050406030204" pitchFamily="18" charset="0"/>
              </a:rPr>
              <a:t>(1d), </a:t>
            </a:r>
            <a:r>
              <a:rPr lang="lt-LT" sz="2000" b="1" dirty="0">
                <a:latin typeface="Cambria" panose="02040503050406030204" pitchFamily="18" charset="0"/>
              </a:rPr>
              <a:t>Kotrynai </a:t>
            </a:r>
            <a:r>
              <a:rPr lang="lt-LT" sz="2000" b="1" dirty="0" err="1">
                <a:latin typeface="Cambria" panose="02040503050406030204" pitchFamily="18" charset="0"/>
              </a:rPr>
              <a:t>Zalikaitei</a:t>
            </a:r>
            <a:r>
              <a:rPr lang="lt-LT" sz="2000" b="1" dirty="0">
                <a:latin typeface="Cambria" panose="02040503050406030204" pitchFamily="18" charset="0"/>
              </a:rPr>
              <a:t> </a:t>
            </a:r>
            <a:r>
              <a:rPr lang="lt-LT" sz="1400" dirty="0">
                <a:latin typeface="Cambria" panose="02040503050406030204" pitchFamily="18" charset="0"/>
              </a:rPr>
              <a:t>(1d) - </a:t>
            </a:r>
            <a:r>
              <a:rPr lang="en-US" sz="1400" dirty="0" err="1"/>
              <a:t>už</a:t>
            </a:r>
            <a:r>
              <a:rPr lang="en-US" sz="1400" dirty="0"/>
              <a:t> </a:t>
            </a:r>
            <a:r>
              <a:rPr lang="en-US" sz="1400" dirty="0" err="1"/>
              <a:t>dalyvavimą</a:t>
            </a:r>
            <a:r>
              <a:rPr lang="en-US" sz="1400" dirty="0"/>
              <a:t> </a:t>
            </a:r>
            <a:r>
              <a:rPr lang="en-US" sz="1400" dirty="0" err="1"/>
              <a:t>muzikinėje</a:t>
            </a:r>
            <a:r>
              <a:rPr lang="en-US" sz="1400" dirty="0"/>
              <a:t> </a:t>
            </a:r>
            <a:r>
              <a:rPr lang="en-US" sz="1400" dirty="0" err="1"/>
              <a:t>veikloje</a:t>
            </a:r>
            <a:r>
              <a:rPr lang="en-US" sz="1400" dirty="0"/>
              <a:t>, </a:t>
            </a:r>
            <a:r>
              <a:rPr lang="en-US" sz="1400" dirty="0" err="1"/>
              <a:t>už</a:t>
            </a:r>
            <a:r>
              <a:rPr lang="en-US" sz="1400" dirty="0"/>
              <a:t> </a:t>
            </a:r>
            <a:r>
              <a:rPr lang="en-US" sz="1400" dirty="0" err="1"/>
              <a:t>repeticijų</a:t>
            </a:r>
            <a:r>
              <a:rPr lang="en-US" sz="1400" dirty="0"/>
              <a:t> </a:t>
            </a:r>
            <a:r>
              <a:rPr lang="en-US" sz="1400" dirty="0" err="1"/>
              <a:t>lankymą</a:t>
            </a:r>
            <a:r>
              <a:rPr lang="en-US" sz="1400" dirty="0"/>
              <a:t>. </a:t>
            </a:r>
            <a:endParaRPr lang="lt-LT" sz="1400" dirty="0"/>
          </a:p>
          <a:p>
            <a:r>
              <a:rPr lang="lt-LT" sz="2000" b="1" dirty="0">
                <a:latin typeface="Cambria" panose="02040503050406030204" pitchFamily="18" charset="0"/>
              </a:rPr>
              <a:t>Nedai </a:t>
            </a:r>
            <a:r>
              <a:rPr lang="lt-LT" sz="2000" b="1" dirty="0" err="1">
                <a:latin typeface="Cambria" panose="02040503050406030204" pitchFamily="18" charset="0"/>
              </a:rPr>
              <a:t>Malamūrai</a:t>
            </a:r>
            <a:r>
              <a:rPr lang="lt-LT" sz="2000" b="1" dirty="0">
                <a:latin typeface="Cambria" panose="02040503050406030204" pitchFamily="18" charset="0"/>
              </a:rPr>
              <a:t> </a:t>
            </a:r>
            <a:r>
              <a:rPr lang="lt-LT" sz="1400" dirty="0">
                <a:latin typeface="Cambria" panose="02040503050406030204" pitchFamily="18" charset="0"/>
              </a:rPr>
              <a:t>(1e) - </a:t>
            </a:r>
            <a:r>
              <a:rPr lang="en-US" sz="1400" dirty="0" err="1">
                <a:latin typeface="Cambria" panose="02040503050406030204" pitchFamily="18" charset="0"/>
              </a:rPr>
              <a:t>Labai</a:t>
            </a:r>
            <a:r>
              <a:rPr lang="en-US" sz="1400" dirty="0">
                <a:latin typeface="Cambria" panose="02040503050406030204" pitchFamily="18" charset="0"/>
              </a:rPr>
              <a:t> </a:t>
            </a:r>
            <a:r>
              <a:rPr lang="en-US" sz="1400" dirty="0" err="1">
                <a:latin typeface="Cambria" panose="02040503050406030204" pitchFamily="18" charset="0"/>
              </a:rPr>
              <a:t>džiaugiuosi</a:t>
            </a:r>
            <a:r>
              <a:rPr lang="en-US" sz="1400" dirty="0">
                <a:latin typeface="Cambria" panose="02040503050406030204" pitchFamily="18" charset="0"/>
              </a:rPr>
              <a:t> </a:t>
            </a:r>
            <a:r>
              <a:rPr lang="en-US" sz="1400" dirty="0" err="1">
                <a:latin typeface="Cambria" panose="02040503050406030204" pitchFamily="18" charset="0"/>
              </a:rPr>
              <a:t>tavo</a:t>
            </a:r>
            <a:r>
              <a:rPr lang="en-US" sz="1400" dirty="0">
                <a:latin typeface="Cambria" panose="02040503050406030204" pitchFamily="18" charset="0"/>
              </a:rPr>
              <a:t> </a:t>
            </a:r>
            <a:r>
              <a:rPr lang="en-US" sz="1400" dirty="0" err="1">
                <a:latin typeface="Cambria" panose="02040503050406030204" pitchFamily="18" charset="0"/>
              </a:rPr>
              <a:t>aktyvumu</a:t>
            </a:r>
            <a:r>
              <a:rPr lang="en-US" sz="1400" dirty="0">
                <a:latin typeface="Cambria" panose="02040503050406030204" pitchFamily="18" charset="0"/>
              </a:rPr>
              <a:t>, </a:t>
            </a:r>
            <a:r>
              <a:rPr lang="en-US" sz="1400" dirty="0" err="1">
                <a:latin typeface="Cambria" panose="02040503050406030204" pitchFamily="18" charset="0"/>
              </a:rPr>
              <a:t>žinojimu</a:t>
            </a:r>
            <a:r>
              <a:rPr lang="en-US" sz="1400" dirty="0">
                <a:latin typeface="Cambria" panose="02040503050406030204" pitchFamily="18" charset="0"/>
              </a:rPr>
              <a:t>, </a:t>
            </a:r>
            <a:r>
              <a:rPr lang="en-US" sz="1400" dirty="0" err="1">
                <a:latin typeface="Cambria" panose="02040503050406030204" pitchFamily="18" charset="0"/>
              </a:rPr>
              <a:t>žingeidumu</a:t>
            </a:r>
            <a:r>
              <a:rPr lang="en-US" sz="1400" dirty="0">
                <a:latin typeface="Cambria" panose="02040503050406030204" pitchFamily="18" charset="0"/>
              </a:rPr>
              <a:t>, </a:t>
            </a:r>
            <a:r>
              <a:rPr lang="en-US" sz="1400" dirty="0" err="1">
                <a:latin typeface="Cambria" panose="02040503050406030204" pitchFamily="18" charset="0"/>
              </a:rPr>
              <a:t>gerais</a:t>
            </a:r>
            <a:r>
              <a:rPr lang="en-US" sz="1400" dirty="0">
                <a:latin typeface="Cambria" panose="02040503050406030204" pitchFamily="18" charset="0"/>
              </a:rPr>
              <a:t> </a:t>
            </a:r>
            <a:r>
              <a:rPr lang="en-US" sz="1400" dirty="0" err="1">
                <a:latin typeface="Cambria" panose="02040503050406030204" pitchFamily="18" charset="0"/>
              </a:rPr>
              <a:t>rezultatais</a:t>
            </a:r>
            <a:r>
              <a:rPr lang="en-US" sz="1400" dirty="0">
                <a:latin typeface="Cambria" panose="02040503050406030204" pitchFamily="18" charset="0"/>
              </a:rPr>
              <a:t> </a:t>
            </a:r>
            <a:r>
              <a:rPr lang="en-US" sz="1400" dirty="0" err="1">
                <a:latin typeface="Cambria" panose="02040503050406030204" pitchFamily="18" charset="0"/>
              </a:rPr>
              <a:t>muzikos</a:t>
            </a:r>
            <a:r>
              <a:rPr lang="en-US" sz="1400" dirty="0">
                <a:latin typeface="Cambria" panose="02040503050406030204" pitchFamily="18" charset="0"/>
              </a:rPr>
              <a:t> </a:t>
            </a:r>
            <a:r>
              <a:rPr lang="en-US" sz="1400" dirty="0" err="1">
                <a:latin typeface="Cambria" panose="02040503050406030204" pitchFamily="18" charset="0"/>
              </a:rPr>
              <a:t>pamokose</a:t>
            </a:r>
            <a:r>
              <a:rPr lang="en-US" sz="1400" dirty="0">
                <a:latin typeface="Cambria" panose="02040503050406030204" pitchFamily="18" charset="0"/>
              </a:rPr>
              <a:t>. </a:t>
            </a:r>
            <a:r>
              <a:rPr lang="lt-LT" sz="1400" dirty="0">
                <a:latin typeface="Cambria" panose="02040503050406030204" pitchFamily="18" charset="0"/>
              </a:rPr>
              <a:t>						  </a:t>
            </a:r>
            <a:r>
              <a:rPr lang="en-US" sz="1400" dirty="0" err="1">
                <a:latin typeface="Cambria" panose="02040503050406030204" pitchFamily="18" charset="0"/>
              </a:rPr>
              <a:t>Esi</a:t>
            </a:r>
            <a:r>
              <a:rPr lang="en-US" sz="1400" dirty="0">
                <a:latin typeface="Cambria" panose="02040503050406030204" pitchFamily="18" charset="0"/>
              </a:rPr>
              <a:t> labia </a:t>
            </a:r>
            <a:r>
              <a:rPr lang="en-US" sz="1400" dirty="0" err="1">
                <a:latin typeface="Cambria" panose="02040503050406030204" pitchFamily="18" charset="0"/>
              </a:rPr>
              <a:t>šauni</a:t>
            </a:r>
            <a:r>
              <a:rPr lang="en-US" sz="1400" dirty="0">
                <a:latin typeface="Cambria" panose="02040503050406030204" pitchFamily="18" charset="0"/>
              </a:rPr>
              <a:t> </a:t>
            </a:r>
            <a:r>
              <a:rPr lang="en-US" sz="1400" dirty="0" err="1">
                <a:latin typeface="Cambria" panose="02040503050406030204" pitchFamily="18" charset="0"/>
              </a:rPr>
              <a:t>mergina</a:t>
            </a:r>
            <a:r>
              <a:rPr lang="lt-LT" sz="1400" dirty="0">
                <a:latin typeface="Cambria" panose="02040503050406030204" pitchFamily="18" charset="0"/>
              </a:rPr>
              <a:t>.</a:t>
            </a:r>
          </a:p>
          <a:p>
            <a:r>
              <a:rPr lang="lt-LT" sz="2000" b="1" dirty="0">
                <a:latin typeface="Cambria" panose="02040503050406030204" pitchFamily="18" charset="0"/>
              </a:rPr>
              <a:t>Justui Paulauskui </a:t>
            </a:r>
            <a:r>
              <a:rPr lang="lt-LT" sz="1400" dirty="0">
                <a:latin typeface="Cambria" panose="02040503050406030204" pitchFamily="18" charset="0"/>
              </a:rPr>
              <a:t>(1e), </a:t>
            </a:r>
            <a:r>
              <a:rPr lang="lt-LT" sz="2000" b="1" dirty="0">
                <a:latin typeface="Cambria" panose="02040503050406030204" pitchFamily="18" charset="0"/>
              </a:rPr>
              <a:t>Ievai </a:t>
            </a:r>
            <a:r>
              <a:rPr lang="lt-LT" sz="2000" b="1" dirty="0" err="1">
                <a:latin typeface="Cambria" panose="02040503050406030204" pitchFamily="18" charset="0"/>
              </a:rPr>
              <a:t>Ruginytei</a:t>
            </a:r>
            <a:r>
              <a:rPr lang="lt-LT" sz="2000" b="1" dirty="0">
                <a:latin typeface="Cambria" panose="02040503050406030204" pitchFamily="18" charset="0"/>
              </a:rPr>
              <a:t> </a:t>
            </a:r>
            <a:r>
              <a:rPr lang="lt-LT" sz="1400" dirty="0">
                <a:latin typeface="Cambria" panose="02040503050406030204" pitchFamily="18" charset="0"/>
              </a:rPr>
              <a:t>(1e) , </a:t>
            </a:r>
            <a:r>
              <a:rPr lang="lt-LT" sz="2000" b="1" dirty="0">
                <a:latin typeface="Cambria" panose="02040503050406030204" pitchFamily="18" charset="0"/>
              </a:rPr>
              <a:t>Emilijai </a:t>
            </a:r>
            <a:r>
              <a:rPr lang="lt-LT" sz="2000" b="1" dirty="0" err="1">
                <a:latin typeface="Cambria" panose="02040503050406030204" pitchFamily="18" charset="0"/>
              </a:rPr>
              <a:t>Drungilaitei</a:t>
            </a:r>
            <a:r>
              <a:rPr lang="lt-LT" sz="2000" b="1" dirty="0">
                <a:latin typeface="Cambria" panose="02040503050406030204" pitchFamily="18" charset="0"/>
              </a:rPr>
              <a:t> </a:t>
            </a:r>
            <a:r>
              <a:rPr lang="lt-LT" sz="1400" dirty="0">
                <a:latin typeface="Cambria" panose="02040503050406030204" pitchFamily="18" charset="0"/>
              </a:rPr>
              <a:t>(1e) - </a:t>
            </a:r>
            <a:r>
              <a:rPr lang="en-US" sz="1400" dirty="0" err="1">
                <a:latin typeface="Cambria" panose="02040503050406030204" pitchFamily="18" charset="0"/>
              </a:rPr>
              <a:t>už</a:t>
            </a:r>
            <a:r>
              <a:rPr lang="en-US" sz="1400" dirty="0">
                <a:latin typeface="Cambria" panose="02040503050406030204" pitchFamily="18" charset="0"/>
              </a:rPr>
              <a:t> </a:t>
            </a:r>
            <a:r>
              <a:rPr lang="en-US" sz="1400" dirty="0" err="1">
                <a:latin typeface="Cambria" panose="02040503050406030204" pitchFamily="18" charset="0"/>
              </a:rPr>
              <a:t>muzikinę</a:t>
            </a:r>
            <a:r>
              <a:rPr lang="en-US" sz="1400" dirty="0">
                <a:latin typeface="Cambria" panose="02040503050406030204" pitchFamily="18" charset="0"/>
              </a:rPr>
              <a:t> </a:t>
            </a:r>
            <a:r>
              <a:rPr lang="en-US" sz="1400" dirty="0" err="1">
                <a:latin typeface="Cambria" panose="02040503050406030204" pitchFamily="18" charset="0"/>
              </a:rPr>
              <a:t>veiklą</a:t>
            </a:r>
            <a:r>
              <a:rPr lang="en-US" sz="1400" dirty="0">
                <a:latin typeface="Cambria" panose="02040503050406030204" pitchFamily="18" charset="0"/>
              </a:rPr>
              <a:t>, </a:t>
            </a:r>
            <a:r>
              <a:rPr lang="en-US" sz="1400" dirty="0" err="1">
                <a:latin typeface="Cambria" panose="02040503050406030204" pitchFamily="18" charset="0"/>
              </a:rPr>
              <a:t>už</a:t>
            </a:r>
            <a:r>
              <a:rPr lang="en-US" sz="1400" dirty="0">
                <a:latin typeface="Cambria" panose="02040503050406030204" pitchFamily="18" charset="0"/>
              </a:rPr>
              <a:t> </a:t>
            </a:r>
            <a:r>
              <a:rPr lang="en-US" sz="1400" dirty="0" err="1">
                <a:latin typeface="Cambria" panose="02040503050406030204" pitchFamily="18" charset="0"/>
              </a:rPr>
              <a:t>jūsų</a:t>
            </a:r>
            <a:r>
              <a:rPr lang="en-US" sz="1400" dirty="0">
                <a:latin typeface="Cambria" panose="02040503050406030204" pitchFamily="18" charset="0"/>
              </a:rPr>
              <a:t> </a:t>
            </a:r>
            <a:r>
              <a:rPr lang="en-US" sz="1400" dirty="0" err="1">
                <a:latin typeface="Cambria" panose="02040503050406030204" pitchFamily="18" charset="0"/>
              </a:rPr>
              <a:t>atsakingumą</a:t>
            </a:r>
            <a:r>
              <a:rPr lang="en-US" sz="1400" dirty="0">
                <a:latin typeface="Cambria" panose="02040503050406030204" pitchFamily="18" charset="0"/>
              </a:rPr>
              <a:t>, </a:t>
            </a:r>
            <a:r>
              <a:rPr lang="en-US" sz="1400" dirty="0" err="1">
                <a:latin typeface="Cambria" panose="02040503050406030204" pitchFamily="18" charset="0"/>
              </a:rPr>
              <a:t>pareigingumą</a:t>
            </a:r>
            <a:r>
              <a:rPr lang="en-US" sz="1400" dirty="0">
                <a:latin typeface="Cambria" panose="02040503050406030204" pitchFamily="18" charset="0"/>
              </a:rPr>
              <a:t> </a:t>
            </a:r>
            <a:r>
              <a:rPr lang="en-US" sz="1400" dirty="0" err="1">
                <a:latin typeface="Cambria" panose="02040503050406030204" pitchFamily="18" charset="0"/>
              </a:rPr>
              <a:t>lankant</a:t>
            </a:r>
            <a:r>
              <a:rPr lang="en-US" sz="1400" dirty="0">
                <a:latin typeface="Cambria" panose="02040503050406030204" pitchFamily="18" charset="0"/>
              </a:rPr>
              <a:t> </a:t>
            </a:r>
            <a:r>
              <a:rPr lang="en-US" sz="1400" dirty="0" err="1">
                <a:latin typeface="Cambria" panose="02040503050406030204" pitchFamily="18" charset="0"/>
              </a:rPr>
              <a:t>vokalo</a:t>
            </a:r>
            <a:r>
              <a:rPr lang="en-US" sz="1400" dirty="0">
                <a:latin typeface="Cambria" panose="02040503050406030204" pitchFamily="18" charset="0"/>
              </a:rPr>
              <a:t> </a:t>
            </a:r>
            <a:r>
              <a:rPr lang="en-US" sz="1400" dirty="0" err="1">
                <a:latin typeface="Cambria" panose="02040503050406030204" pitchFamily="18" charset="0"/>
              </a:rPr>
              <a:t>repeticijas</a:t>
            </a:r>
            <a:r>
              <a:rPr lang="en-US" sz="1400" dirty="0">
                <a:latin typeface="Cambria" panose="02040503050406030204" pitchFamily="18" charset="0"/>
              </a:rPr>
              <a:t>, o </a:t>
            </a:r>
            <a:r>
              <a:rPr lang="en-US" sz="1400" dirty="0" err="1">
                <a:latin typeface="Cambria" panose="02040503050406030204" pitchFamily="18" charset="0"/>
              </a:rPr>
              <a:t>taip</a:t>
            </a:r>
            <a:r>
              <a:rPr lang="en-US" sz="1400" dirty="0">
                <a:latin typeface="Cambria" panose="02040503050406030204" pitchFamily="18" charset="0"/>
              </a:rPr>
              <a:t> pat </a:t>
            </a:r>
            <a:r>
              <a:rPr lang="en-US" sz="1400" dirty="0" err="1">
                <a:latin typeface="Cambria" panose="02040503050406030204" pitchFamily="18" charset="0"/>
              </a:rPr>
              <a:t>už</a:t>
            </a:r>
            <a:r>
              <a:rPr lang="en-US" sz="1400" dirty="0">
                <a:latin typeface="Cambria" panose="02040503050406030204" pitchFamily="18" charset="0"/>
              </a:rPr>
              <a:t> </a:t>
            </a:r>
            <a:r>
              <a:rPr lang="en-US" sz="1400" dirty="0" err="1">
                <a:latin typeface="Cambria" panose="02040503050406030204" pitchFamily="18" charset="0"/>
              </a:rPr>
              <a:t>nuoširdumą</a:t>
            </a:r>
            <a:r>
              <a:rPr lang="en-US" sz="1400" dirty="0">
                <a:latin typeface="Cambria" panose="02040503050406030204" pitchFamily="18" charset="0"/>
              </a:rPr>
              <a:t>, </a:t>
            </a:r>
            <a:r>
              <a:rPr lang="en-US" sz="1400" dirty="0" err="1">
                <a:latin typeface="Cambria" panose="02040503050406030204" pitchFamily="18" charset="0"/>
              </a:rPr>
              <a:t>atvirumą</a:t>
            </a:r>
            <a:r>
              <a:rPr lang="en-US" sz="1400" dirty="0">
                <a:latin typeface="Cambria" panose="02040503050406030204" pitchFamily="18" charset="0"/>
              </a:rPr>
              <a:t> </a:t>
            </a:r>
            <a:r>
              <a:rPr lang="en-US" sz="1400" dirty="0" err="1">
                <a:latin typeface="Cambria" panose="02040503050406030204" pitchFamily="18" charset="0"/>
              </a:rPr>
              <a:t>ir</a:t>
            </a:r>
            <a:r>
              <a:rPr lang="en-US" sz="1400" dirty="0">
                <a:latin typeface="Cambria" panose="02040503050406030204" pitchFamily="18" charset="0"/>
              </a:rPr>
              <a:t> </a:t>
            </a:r>
            <a:r>
              <a:rPr lang="en-US" sz="1400" dirty="0" err="1">
                <a:latin typeface="Cambria" panose="02040503050406030204" pitchFamily="18" charset="0"/>
              </a:rPr>
              <a:t>juoką</a:t>
            </a:r>
            <a:r>
              <a:rPr lang="en-US" sz="1400" dirty="0">
                <a:latin typeface="Cambria" panose="02040503050406030204" pitchFamily="18" charset="0"/>
              </a:rPr>
              <a:t>.</a:t>
            </a:r>
            <a:endParaRPr lang="lt-LT" sz="1400" dirty="0">
              <a:latin typeface="Cambria" panose="02040503050406030204" pitchFamily="18" charset="0"/>
            </a:endParaRPr>
          </a:p>
          <a:p>
            <a:r>
              <a:rPr lang="lt-LT" sz="2000" b="1" dirty="0">
                <a:latin typeface="Cambria" panose="02040503050406030204" pitchFamily="18" charset="0"/>
              </a:rPr>
              <a:t>Lukui Gedminui </a:t>
            </a:r>
            <a:r>
              <a:rPr lang="lt-LT" sz="1400" dirty="0">
                <a:latin typeface="Cambria" panose="02040503050406030204" pitchFamily="18" charset="0"/>
              </a:rPr>
              <a:t>(2a) - </a:t>
            </a:r>
            <a:r>
              <a:rPr lang="en-US" sz="1400" dirty="0" err="1">
                <a:latin typeface="Cambria" panose="02040503050406030204" pitchFamily="18" charset="0"/>
              </a:rPr>
              <a:t>už</a:t>
            </a:r>
            <a:r>
              <a:rPr lang="en-US" sz="1400" dirty="0">
                <a:latin typeface="Cambria" panose="02040503050406030204" pitchFamily="18" charset="0"/>
              </a:rPr>
              <a:t> </a:t>
            </a:r>
            <a:r>
              <a:rPr lang="en-US" sz="1400" dirty="0" err="1">
                <a:latin typeface="Cambria" panose="02040503050406030204" pitchFamily="18" charset="0"/>
              </a:rPr>
              <a:t>norą</a:t>
            </a:r>
            <a:r>
              <a:rPr lang="en-US" sz="1400" dirty="0">
                <a:latin typeface="Cambria" panose="02040503050406030204" pitchFamily="18" charset="0"/>
              </a:rPr>
              <a:t> </a:t>
            </a:r>
            <a:r>
              <a:rPr lang="en-US" sz="1400" dirty="0" err="1">
                <a:latin typeface="Cambria" panose="02040503050406030204" pitchFamily="18" charset="0"/>
              </a:rPr>
              <a:t>muzikuoti</a:t>
            </a:r>
            <a:r>
              <a:rPr lang="en-US" sz="1400" dirty="0">
                <a:latin typeface="Cambria" panose="02040503050406030204" pitchFamily="18" charset="0"/>
              </a:rPr>
              <a:t>, </a:t>
            </a:r>
            <a:r>
              <a:rPr lang="en-US" sz="1400" dirty="0" err="1">
                <a:latin typeface="Cambria" panose="02040503050406030204" pitchFamily="18" charset="0"/>
              </a:rPr>
              <a:t>už</a:t>
            </a:r>
            <a:r>
              <a:rPr lang="en-US" sz="1400" dirty="0">
                <a:latin typeface="Cambria" panose="02040503050406030204" pitchFamily="18" charset="0"/>
              </a:rPr>
              <a:t> </a:t>
            </a:r>
            <a:r>
              <a:rPr lang="en-US" sz="1400" dirty="0" err="1">
                <a:latin typeface="Cambria" panose="02040503050406030204" pitchFamily="18" charset="0"/>
              </a:rPr>
              <a:t>visokeriopą</a:t>
            </a:r>
            <a:r>
              <a:rPr lang="en-US" sz="1400" dirty="0">
                <a:latin typeface="Cambria" panose="02040503050406030204" pitchFamily="18" charset="0"/>
              </a:rPr>
              <a:t> </a:t>
            </a:r>
            <a:r>
              <a:rPr lang="en-US" sz="1400" dirty="0" err="1">
                <a:latin typeface="Cambria" panose="02040503050406030204" pitchFamily="18" charset="0"/>
              </a:rPr>
              <a:t>pagalbą</a:t>
            </a:r>
            <a:r>
              <a:rPr lang="en-US" sz="1400" dirty="0">
                <a:latin typeface="Cambria" panose="02040503050406030204" pitchFamily="18" charset="0"/>
              </a:rPr>
              <a:t> </a:t>
            </a:r>
            <a:endParaRPr lang="lt-LT" sz="1400" dirty="0">
              <a:latin typeface="Cambria" panose="02040503050406030204" pitchFamily="18" charset="0"/>
            </a:endParaRPr>
          </a:p>
          <a:p>
            <a:r>
              <a:rPr lang="lt-LT" sz="2000" b="1" dirty="0">
                <a:latin typeface="Cambria" panose="02040503050406030204" pitchFamily="18" charset="0"/>
              </a:rPr>
              <a:t>Emilei Jasaitei </a:t>
            </a:r>
            <a:r>
              <a:rPr lang="lt-LT" sz="1400" dirty="0"/>
              <a:t>(2a) - ž</a:t>
            </a:r>
            <a:r>
              <a:rPr lang="en-US" sz="1400" dirty="0" err="1"/>
              <a:t>aviuosi</a:t>
            </a:r>
            <a:r>
              <a:rPr lang="en-US" sz="1400" dirty="0"/>
              <a:t> </a:t>
            </a:r>
            <a:r>
              <a:rPr lang="en-US" sz="1400" dirty="0" err="1"/>
              <a:t>tavo</a:t>
            </a:r>
            <a:r>
              <a:rPr lang="en-US" sz="1400" dirty="0"/>
              <a:t> </a:t>
            </a:r>
            <a:r>
              <a:rPr lang="en-US" sz="1400" dirty="0" err="1"/>
              <a:t>kultūringu</a:t>
            </a:r>
            <a:r>
              <a:rPr lang="en-US" sz="1400" dirty="0"/>
              <a:t> </a:t>
            </a:r>
            <a:r>
              <a:rPr lang="en-US" sz="1400" dirty="0" err="1"/>
              <a:t>elgesiu</a:t>
            </a:r>
            <a:r>
              <a:rPr lang="en-US" sz="1400" dirty="0"/>
              <a:t>, </a:t>
            </a:r>
            <a:r>
              <a:rPr lang="en-US" sz="1400" dirty="0" err="1"/>
              <a:t>žiniomis</a:t>
            </a:r>
            <a:r>
              <a:rPr lang="en-US" sz="1400" dirty="0"/>
              <a:t> </a:t>
            </a:r>
            <a:r>
              <a:rPr lang="en-US" sz="1400" dirty="0" err="1"/>
              <a:t>muzikos</a:t>
            </a:r>
            <a:r>
              <a:rPr lang="en-US" sz="1400" dirty="0"/>
              <a:t> </a:t>
            </a:r>
            <a:r>
              <a:rPr lang="en-US" sz="1400" dirty="0" err="1"/>
              <a:t>pamokose</a:t>
            </a:r>
            <a:r>
              <a:rPr lang="en-US" sz="1400" dirty="0"/>
              <a:t>.</a:t>
            </a:r>
            <a:endParaRPr lang="lt-LT" sz="1400" dirty="0">
              <a:latin typeface="Cambria" panose="02040503050406030204" pitchFamily="18" charset="0"/>
            </a:endParaRPr>
          </a:p>
        </p:txBody>
      </p:sp>
    </p:spTree>
    <p:extLst>
      <p:ext uri="{BB962C8B-B14F-4D97-AF65-F5344CB8AC3E}">
        <p14:creationId xmlns:p14="http://schemas.microsoft.com/office/powerpoint/2010/main" val="1666939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Muzikos mokytoja </a:t>
            </a:r>
            <a:r>
              <a:rPr lang="lt-LT" sz="2000" b="1" dirty="0" err="1">
                <a:latin typeface="Cambria" panose="02040503050406030204" pitchFamily="18" charset="0"/>
              </a:rPr>
              <a:t>vida</a:t>
            </a:r>
            <a:r>
              <a:rPr lang="lt-LT" sz="2000" b="1" dirty="0">
                <a:latin typeface="Cambria" panose="02040503050406030204" pitchFamily="18" charset="0"/>
              </a:rPr>
              <a:t> </a:t>
            </a:r>
            <a:r>
              <a:rPr lang="lt-LT" sz="2000" b="1" dirty="0" err="1">
                <a:latin typeface="Cambria" panose="02040503050406030204" pitchFamily="18" charset="0"/>
              </a:rPr>
              <a:t>auglienė</a:t>
            </a:r>
            <a:r>
              <a:rPr lang="lt-LT" sz="2000" b="1" dirty="0">
                <a:latin typeface="Cambria" panose="02040503050406030204" pitchFamily="18" charset="0"/>
              </a:rPr>
              <a:t> dėkoja:</a:t>
            </a:r>
            <a:endParaRPr lang="lt-LT" sz="2000" dirty="0"/>
          </a:p>
        </p:txBody>
      </p:sp>
      <p:sp>
        <p:nvSpPr>
          <p:cNvPr id="3" name="Content Placeholder 2"/>
          <p:cNvSpPr>
            <a:spLocks noGrp="1"/>
          </p:cNvSpPr>
          <p:nvPr>
            <p:ph idx="1"/>
          </p:nvPr>
        </p:nvSpPr>
        <p:spPr/>
        <p:txBody>
          <a:bodyPr/>
          <a:lstStyle/>
          <a:p>
            <a:r>
              <a:rPr lang="lt-LT" sz="2000" b="1" dirty="0">
                <a:latin typeface="Cambria" panose="02040503050406030204" pitchFamily="18" charset="0"/>
              </a:rPr>
              <a:t>Godai, Saulei, Viltei </a:t>
            </a:r>
            <a:r>
              <a:rPr lang="lt-LT" sz="2000" b="1" dirty="0" err="1">
                <a:latin typeface="Cambria" panose="02040503050406030204" pitchFamily="18" charset="0"/>
              </a:rPr>
              <a:t>Nausėdaitėms</a:t>
            </a:r>
            <a:r>
              <a:rPr lang="lt-LT" sz="2000" b="1" dirty="0">
                <a:latin typeface="Cambria" panose="02040503050406030204" pitchFamily="18" charset="0"/>
              </a:rPr>
              <a:t> </a:t>
            </a:r>
            <a:r>
              <a:rPr lang="lt-LT" sz="1400" dirty="0">
                <a:latin typeface="Cambria" panose="02040503050406030204" pitchFamily="18" charset="0"/>
              </a:rPr>
              <a:t>(2a) - </a:t>
            </a:r>
            <a:r>
              <a:rPr lang="en-US" sz="1400" dirty="0" err="1">
                <a:latin typeface="Cambria" panose="02040503050406030204" pitchFamily="18" charset="0"/>
              </a:rPr>
              <a:t>Džiaugiuosi</a:t>
            </a:r>
            <a:r>
              <a:rPr lang="en-US" sz="1400" dirty="0">
                <a:latin typeface="Cambria" panose="02040503050406030204" pitchFamily="18" charset="0"/>
              </a:rPr>
              <a:t>, </a:t>
            </a:r>
            <a:r>
              <a:rPr lang="en-US" sz="1400" dirty="0" err="1">
                <a:latin typeface="Cambria" panose="02040503050406030204" pitchFamily="18" charset="0"/>
              </a:rPr>
              <a:t>kad</a:t>
            </a:r>
            <a:r>
              <a:rPr lang="en-US" sz="1400" dirty="0">
                <a:latin typeface="Cambria" panose="02040503050406030204" pitchFamily="18" charset="0"/>
              </a:rPr>
              <a:t> </a:t>
            </a:r>
            <a:r>
              <a:rPr lang="en-US" sz="1400" dirty="0" err="1">
                <a:latin typeface="Cambria" panose="02040503050406030204" pitchFamily="18" charset="0"/>
              </a:rPr>
              <a:t>visos</a:t>
            </a:r>
            <a:r>
              <a:rPr lang="en-US" sz="1400" dirty="0">
                <a:latin typeface="Cambria" panose="02040503050406030204" pitchFamily="18" charset="0"/>
              </a:rPr>
              <a:t> </a:t>
            </a:r>
            <a:r>
              <a:rPr lang="en-US" sz="1400" dirty="0" err="1">
                <a:latin typeface="Cambria" panose="02040503050406030204" pitchFamily="18" charset="0"/>
              </a:rPr>
              <a:t>esate</a:t>
            </a:r>
            <a:r>
              <a:rPr lang="en-US" sz="1400" dirty="0">
                <a:latin typeface="Cambria" panose="02040503050406030204" pitchFamily="18" charset="0"/>
              </a:rPr>
              <a:t> </a:t>
            </a:r>
            <a:r>
              <a:rPr lang="en-US" sz="1400" dirty="0" err="1">
                <a:latin typeface="Cambria" panose="02040503050406030204" pitchFamily="18" charset="0"/>
              </a:rPr>
              <a:t>draugiškos</a:t>
            </a:r>
            <a:r>
              <a:rPr lang="en-US" sz="1400" dirty="0">
                <a:latin typeface="Cambria" panose="02040503050406030204" pitchFamily="18" charset="0"/>
              </a:rPr>
              <a:t>, </a:t>
            </a:r>
            <a:r>
              <a:rPr lang="en-US" sz="1400" dirty="0" err="1">
                <a:latin typeface="Cambria" panose="02040503050406030204" pitchFamily="18" charset="0"/>
              </a:rPr>
              <a:t>nuoširdžios</a:t>
            </a:r>
            <a:r>
              <a:rPr lang="en-US" sz="1400" dirty="0">
                <a:latin typeface="Cambria" panose="02040503050406030204" pitchFamily="18" charset="0"/>
              </a:rPr>
              <a:t> , </a:t>
            </a:r>
            <a:r>
              <a:rPr lang="en-US" sz="1400" dirty="0" err="1">
                <a:latin typeface="Cambria" panose="02040503050406030204" pitchFamily="18" charset="0"/>
              </a:rPr>
              <a:t>kultūringos</a:t>
            </a:r>
            <a:r>
              <a:rPr lang="en-US" sz="1400" dirty="0">
                <a:latin typeface="Cambria" panose="02040503050406030204" pitchFamily="18" charset="0"/>
              </a:rPr>
              <a:t>, </a:t>
            </a:r>
            <a:r>
              <a:rPr lang="lt-LT" sz="1400" dirty="0">
                <a:latin typeface="Cambria" panose="02040503050406030204" pitchFamily="18" charset="0"/>
              </a:rPr>
              <a:t>										     </a:t>
            </a:r>
            <a:r>
              <a:rPr lang="en-US" sz="1400" dirty="0" err="1">
                <a:latin typeface="Cambria" panose="02040503050406030204" pitchFamily="18" charset="0"/>
              </a:rPr>
              <a:t>gerai</a:t>
            </a:r>
            <a:r>
              <a:rPr lang="en-US" sz="1400" dirty="0">
                <a:latin typeface="Cambria" panose="02040503050406030204" pitchFamily="18" charset="0"/>
              </a:rPr>
              <a:t> </a:t>
            </a:r>
            <a:r>
              <a:rPr lang="en-US" sz="1400" dirty="0" err="1">
                <a:latin typeface="Cambria" panose="02040503050406030204" pitchFamily="18" charset="0"/>
              </a:rPr>
              <a:t>besimokančios</a:t>
            </a:r>
            <a:r>
              <a:rPr lang="en-US" sz="1400" dirty="0">
                <a:latin typeface="Cambria" panose="02040503050406030204" pitchFamily="18" charset="0"/>
              </a:rPr>
              <a:t> </a:t>
            </a:r>
            <a:r>
              <a:rPr lang="en-US" sz="1400" dirty="0" err="1">
                <a:latin typeface="Cambria" panose="02040503050406030204" pitchFamily="18" charset="0"/>
              </a:rPr>
              <a:t>merginos</a:t>
            </a:r>
            <a:r>
              <a:rPr lang="en-US" sz="1400" dirty="0">
                <a:latin typeface="Cambria" panose="02040503050406030204" pitchFamily="18" charset="0"/>
              </a:rPr>
              <a:t> </a:t>
            </a:r>
            <a:endParaRPr lang="lt-LT" sz="1400" dirty="0">
              <a:latin typeface="Cambria" panose="02040503050406030204" pitchFamily="18" charset="0"/>
            </a:endParaRPr>
          </a:p>
          <a:p>
            <a:r>
              <a:rPr lang="lt-LT" sz="2000" b="1" dirty="0">
                <a:latin typeface="Cambria" panose="02040503050406030204" pitchFamily="18" charset="0"/>
              </a:rPr>
              <a:t>Visai 2 b klasei </a:t>
            </a:r>
            <a:r>
              <a:rPr lang="lt-LT" sz="1400" dirty="0">
                <a:latin typeface="Cambria" panose="02040503050406030204" pitchFamily="18" charset="0"/>
              </a:rPr>
              <a:t>- </a:t>
            </a:r>
            <a:r>
              <a:rPr lang="en-US" sz="1400" dirty="0" err="1"/>
              <a:t>už</a:t>
            </a:r>
            <a:r>
              <a:rPr lang="en-US" sz="1400" dirty="0"/>
              <a:t> </a:t>
            </a:r>
            <a:r>
              <a:rPr lang="en-US" sz="1400" dirty="0" err="1"/>
              <a:t>kūrybiškumą</a:t>
            </a:r>
            <a:r>
              <a:rPr lang="en-US" sz="1400" dirty="0"/>
              <a:t>, </a:t>
            </a:r>
            <a:r>
              <a:rPr lang="en-US" sz="1400" dirty="0" err="1"/>
              <a:t>atsakingumą</a:t>
            </a:r>
            <a:r>
              <a:rPr lang="en-US" sz="1400" dirty="0"/>
              <a:t>  </a:t>
            </a:r>
            <a:r>
              <a:rPr lang="en-US" sz="1400" dirty="0" err="1"/>
              <a:t>ruošiantis</a:t>
            </a:r>
            <a:r>
              <a:rPr lang="en-US" sz="1400" dirty="0"/>
              <a:t> </a:t>
            </a:r>
            <a:r>
              <a:rPr lang="en-US" sz="1400" dirty="0" err="1"/>
              <a:t>renginiams</a:t>
            </a:r>
            <a:r>
              <a:rPr lang="lt-LT" sz="1400" dirty="0"/>
              <a:t>.</a:t>
            </a:r>
          </a:p>
          <a:p>
            <a:r>
              <a:rPr lang="lt-LT" sz="2000" b="1" dirty="0">
                <a:latin typeface="Cambria" panose="02040503050406030204" pitchFamily="18" charset="0"/>
              </a:rPr>
              <a:t>Gabrielei </a:t>
            </a:r>
            <a:r>
              <a:rPr lang="lt-LT" sz="2000" b="1" dirty="0" err="1">
                <a:latin typeface="Cambria" panose="02040503050406030204" pitchFamily="18" charset="0"/>
              </a:rPr>
              <a:t>Piekutei</a:t>
            </a:r>
            <a:r>
              <a:rPr lang="lt-LT" sz="2000" b="1" dirty="0">
                <a:latin typeface="Cambria" panose="02040503050406030204" pitchFamily="18" charset="0"/>
              </a:rPr>
              <a:t> </a:t>
            </a:r>
            <a:r>
              <a:rPr lang="lt-LT" sz="1400" dirty="0">
                <a:latin typeface="Cambria" panose="02040503050406030204" pitchFamily="18" charset="0"/>
              </a:rPr>
              <a:t>(2c), </a:t>
            </a:r>
            <a:r>
              <a:rPr lang="lt-LT" sz="2000" b="1" dirty="0" err="1">
                <a:latin typeface="Cambria" panose="02040503050406030204" pitchFamily="18" charset="0"/>
              </a:rPr>
              <a:t>Armandai</a:t>
            </a:r>
            <a:r>
              <a:rPr lang="lt-LT" sz="2000" b="1" dirty="0">
                <a:latin typeface="Cambria" panose="02040503050406030204" pitchFamily="18" charset="0"/>
              </a:rPr>
              <a:t> Sakalauskaitei </a:t>
            </a:r>
            <a:r>
              <a:rPr lang="lt-LT" sz="1400" dirty="0">
                <a:latin typeface="Cambria" panose="02040503050406030204" pitchFamily="18" charset="0"/>
              </a:rPr>
              <a:t>(2c) -  išskirtinis ačiū, už paaukotą repeticijoms laiką, koncertinę veiklą, gimnazijos vardo garsinimą.</a:t>
            </a:r>
          </a:p>
          <a:p>
            <a:r>
              <a:rPr lang="lt-LT" sz="2000" b="1" dirty="0">
                <a:latin typeface="Cambria" panose="02040503050406030204" pitchFamily="18" charset="0"/>
              </a:rPr>
              <a:t>Tadui Tinginiui </a:t>
            </a:r>
            <a:r>
              <a:rPr lang="lt-LT" sz="1400" dirty="0">
                <a:latin typeface="Cambria" panose="02040503050406030204" pitchFamily="18" charset="0"/>
              </a:rPr>
              <a:t>(2c) - </a:t>
            </a:r>
            <a:r>
              <a:rPr lang="en-US" sz="1400" dirty="0" err="1">
                <a:latin typeface="Cambria" panose="02040503050406030204" pitchFamily="18" charset="0"/>
              </a:rPr>
              <a:t>Džiaugiuosi</a:t>
            </a:r>
            <a:r>
              <a:rPr lang="en-US" sz="1400" dirty="0">
                <a:latin typeface="Cambria" panose="02040503050406030204" pitchFamily="18" charset="0"/>
              </a:rPr>
              <a:t>, </a:t>
            </a:r>
            <a:r>
              <a:rPr lang="en-US" sz="1400" dirty="0" err="1">
                <a:latin typeface="Cambria" panose="02040503050406030204" pitchFamily="18" charset="0"/>
              </a:rPr>
              <a:t>kad</a:t>
            </a:r>
            <a:r>
              <a:rPr lang="en-US" sz="1400" dirty="0">
                <a:latin typeface="Cambria" panose="02040503050406030204" pitchFamily="18" charset="0"/>
              </a:rPr>
              <a:t> </a:t>
            </a:r>
            <a:r>
              <a:rPr lang="en-US" sz="1400" dirty="0" err="1">
                <a:latin typeface="Cambria" panose="02040503050406030204" pitchFamily="18" charset="0"/>
              </a:rPr>
              <a:t>moki</a:t>
            </a:r>
            <a:r>
              <a:rPr lang="en-US" sz="1400" dirty="0">
                <a:latin typeface="Cambria" panose="02040503050406030204" pitchFamily="18" charset="0"/>
              </a:rPr>
              <a:t> </a:t>
            </a:r>
            <a:r>
              <a:rPr lang="en-US" sz="1400" dirty="0" err="1">
                <a:latin typeface="Cambria" panose="02040503050406030204" pitchFamily="18" charset="0"/>
              </a:rPr>
              <a:t>gražiai</a:t>
            </a:r>
            <a:r>
              <a:rPr lang="en-US" sz="1400" dirty="0">
                <a:latin typeface="Cambria" panose="02040503050406030204" pitchFamily="18" charset="0"/>
              </a:rPr>
              <a:t> </a:t>
            </a:r>
            <a:r>
              <a:rPr lang="en-US" sz="1400" dirty="0" err="1">
                <a:latin typeface="Cambria" panose="02040503050406030204" pitchFamily="18" charset="0"/>
              </a:rPr>
              <a:t>dainuoti</a:t>
            </a:r>
            <a:r>
              <a:rPr lang="en-US" sz="1400" dirty="0">
                <a:latin typeface="Cambria" panose="02040503050406030204" pitchFamily="18" charset="0"/>
              </a:rPr>
              <a:t> </a:t>
            </a:r>
            <a:r>
              <a:rPr lang="en-US" sz="1400" dirty="0" err="1">
                <a:latin typeface="Cambria" panose="02040503050406030204" pitchFamily="18" charset="0"/>
              </a:rPr>
              <a:t>ir</a:t>
            </a:r>
            <a:r>
              <a:rPr lang="en-US" sz="1400" dirty="0">
                <a:latin typeface="Cambria" panose="02040503050406030204" pitchFamily="18" charset="0"/>
              </a:rPr>
              <a:t> tam </a:t>
            </a:r>
            <a:r>
              <a:rPr lang="en-US" sz="1400" dirty="0" err="1">
                <a:latin typeface="Cambria" panose="02040503050406030204" pitchFamily="18" charset="0"/>
              </a:rPr>
              <a:t>rodai</a:t>
            </a:r>
            <a:r>
              <a:rPr lang="en-US" sz="1400" dirty="0">
                <a:latin typeface="Cambria" panose="02040503050406030204" pitchFamily="18" charset="0"/>
              </a:rPr>
              <a:t> </a:t>
            </a:r>
            <a:r>
              <a:rPr lang="en-US" sz="1400" dirty="0" err="1">
                <a:latin typeface="Cambria" panose="02040503050406030204" pitchFamily="18" charset="0"/>
              </a:rPr>
              <a:t>norą</a:t>
            </a:r>
            <a:r>
              <a:rPr lang="en-US" sz="1400" dirty="0">
                <a:latin typeface="Cambria" panose="02040503050406030204" pitchFamily="18" charset="0"/>
              </a:rPr>
              <a:t>, </a:t>
            </a:r>
            <a:r>
              <a:rPr lang="en-US" sz="1400" dirty="0" err="1">
                <a:latin typeface="Cambria" panose="02040503050406030204" pitchFamily="18" charset="0"/>
              </a:rPr>
              <a:t>esi</a:t>
            </a:r>
            <a:r>
              <a:rPr lang="en-US" sz="1400" dirty="0">
                <a:latin typeface="Cambria" panose="02040503050406030204" pitchFamily="18" charset="0"/>
              </a:rPr>
              <a:t> </a:t>
            </a:r>
            <a:r>
              <a:rPr lang="en-US" sz="1400" dirty="0" err="1">
                <a:latin typeface="Cambria" panose="02040503050406030204" pitchFamily="18" charset="0"/>
              </a:rPr>
              <a:t>šaunus</a:t>
            </a:r>
            <a:r>
              <a:rPr lang="en-US" sz="1400" dirty="0">
                <a:latin typeface="Cambria" panose="02040503050406030204" pitchFamily="18" charset="0"/>
              </a:rPr>
              <a:t> </a:t>
            </a:r>
            <a:r>
              <a:rPr lang="en-US" sz="1400" dirty="0" err="1">
                <a:latin typeface="Cambria" panose="02040503050406030204" pitchFamily="18" charset="0"/>
              </a:rPr>
              <a:t>mokinys</a:t>
            </a:r>
            <a:r>
              <a:rPr lang="en-US" sz="1400" dirty="0">
                <a:latin typeface="Cambria" panose="02040503050406030204" pitchFamily="18" charset="0"/>
              </a:rPr>
              <a:t>.</a:t>
            </a:r>
            <a:endParaRPr lang="lt-LT" sz="1400" dirty="0">
              <a:latin typeface="Cambria" panose="02040503050406030204" pitchFamily="18" charset="0"/>
            </a:endParaRPr>
          </a:p>
          <a:p>
            <a:r>
              <a:rPr lang="lt-LT" sz="2000" b="1" dirty="0" err="1">
                <a:latin typeface="Cambria" panose="02040503050406030204" pitchFamily="18" charset="0"/>
              </a:rPr>
              <a:t>Livetai</a:t>
            </a:r>
            <a:r>
              <a:rPr lang="lt-LT" sz="2000" b="1" dirty="0">
                <a:latin typeface="Cambria" panose="02040503050406030204" pitchFamily="18" charset="0"/>
              </a:rPr>
              <a:t> </a:t>
            </a:r>
            <a:r>
              <a:rPr lang="lt-LT" sz="2000" b="1" dirty="0" err="1">
                <a:latin typeface="Cambria" panose="02040503050406030204" pitchFamily="18" charset="0"/>
              </a:rPr>
              <a:t>Arnašiūtei</a:t>
            </a:r>
            <a:r>
              <a:rPr lang="lt-LT" sz="2000" b="1" dirty="0">
                <a:latin typeface="Cambria" panose="02040503050406030204" pitchFamily="18" charset="0"/>
              </a:rPr>
              <a:t> </a:t>
            </a:r>
            <a:r>
              <a:rPr lang="lt-LT" sz="1400" dirty="0">
                <a:latin typeface="Cambria" panose="02040503050406030204" pitchFamily="18" charset="0"/>
              </a:rPr>
              <a:t>(2d), </a:t>
            </a:r>
            <a:r>
              <a:rPr lang="lt-LT" sz="2000" b="1" dirty="0">
                <a:latin typeface="Cambria" panose="02040503050406030204" pitchFamily="18" charset="0"/>
              </a:rPr>
              <a:t>Mortai Jankevičiūtei </a:t>
            </a:r>
            <a:r>
              <a:rPr lang="lt-LT" sz="1400" dirty="0">
                <a:latin typeface="Cambria" panose="02040503050406030204" pitchFamily="18" charset="0"/>
              </a:rPr>
              <a:t>(2d), </a:t>
            </a:r>
            <a:r>
              <a:rPr lang="lt-LT" sz="2000" b="1" dirty="0">
                <a:latin typeface="Cambria" panose="02040503050406030204" pitchFamily="18" charset="0"/>
              </a:rPr>
              <a:t>Deimantei Jankauskaitei </a:t>
            </a:r>
            <a:r>
              <a:rPr lang="lt-LT" sz="1400" dirty="0">
                <a:latin typeface="Cambria" panose="02040503050406030204" pitchFamily="18" charset="0"/>
              </a:rPr>
              <a:t>(2e), </a:t>
            </a:r>
            <a:r>
              <a:rPr lang="lt-LT" sz="2000" b="1" dirty="0">
                <a:latin typeface="Cambria" panose="02040503050406030204" pitchFamily="18" charset="0"/>
              </a:rPr>
              <a:t>Viktorijai Navickaitei</a:t>
            </a:r>
            <a:r>
              <a:rPr lang="lt-LT" sz="1400" dirty="0">
                <a:latin typeface="Cambria" panose="02040503050406030204" pitchFamily="18" charset="0"/>
              </a:rPr>
              <a:t> (2e) - Dėkoju jums visoms, už muzikinę veiklą: koncertus, konkursus, </a:t>
            </a:r>
            <a:r>
              <a:rPr lang="lt-LT" sz="1400" dirty="0" err="1">
                <a:latin typeface="Cambria" panose="02040503050406030204" pitchFamily="18" charset="0"/>
              </a:rPr>
              <a:t>grojimus</a:t>
            </a:r>
            <a:r>
              <a:rPr lang="lt-LT" sz="1400" dirty="0">
                <a:latin typeface="Cambria" panose="02040503050406030204" pitchFamily="18" charset="0"/>
              </a:rPr>
              <a:t> muzikos pamokose. </a:t>
            </a:r>
          </a:p>
          <a:p>
            <a:endParaRPr lang="lt-LT" sz="1400" dirty="0">
              <a:latin typeface="Cambria" panose="02040503050406030204" pitchFamily="18" charset="0"/>
            </a:endParaRPr>
          </a:p>
        </p:txBody>
      </p:sp>
    </p:spTree>
    <p:extLst>
      <p:ext uri="{BB962C8B-B14F-4D97-AF65-F5344CB8AC3E}">
        <p14:creationId xmlns:p14="http://schemas.microsoft.com/office/powerpoint/2010/main" val="3451522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Matematikos mokytoja </a:t>
            </a:r>
            <a:r>
              <a:rPr lang="lt-LT" sz="2000" b="1" dirty="0" err="1">
                <a:latin typeface="Cambria" panose="02040503050406030204" pitchFamily="18" charset="0"/>
              </a:rPr>
              <a:t>lina</a:t>
            </a:r>
            <a:r>
              <a:rPr lang="lt-LT" sz="2000" b="1" dirty="0">
                <a:latin typeface="Cambria" panose="02040503050406030204" pitchFamily="18" charset="0"/>
              </a:rPr>
              <a:t> </a:t>
            </a:r>
            <a:r>
              <a:rPr lang="lt-LT" sz="2000" b="1" dirty="0" err="1">
                <a:latin typeface="Cambria" panose="02040503050406030204" pitchFamily="18" charset="0"/>
              </a:rPr>
              <a:t>balčaitienė</a:t>
            </a:r>
            <a:r>
              <a:rPr lang="lt-LT" sz="2000" b="1" dirty="0">
                <a:latin typeface="Cambria" panose="02040503050406030204" pitchFamily="18" charset="0"/>
              </a:rPr>
              <a:t> dėkoja:</a:t>
            </a:r>
            <a:br>
              <a:rPr lang="lt-LT" sz="2000" b="1" dirty="0">
                <a:latin typeface="Cambria" panose="02040503050406030204" pitchFamily="18" charset="0"/>
              </a:rPr>
            </a:br>
            <a:endParaRPr lang="lt-LT" sz="2000" b="1" dirty="0">
              <a:latin typeface="Cambria" panose="02040503050406030204" pitchFamily="18" charset="0"/>
            </a:endParaRPr>
          </a:p>
        </p:txBody>
      </p:sp>
      <p:sp>
        <p:nvSpPr>
          <p:cNvPr id="3" name="Content Placeholder 2"/>
          <p:cNvSpPr>
            <a:spLocks noGrp="1"/>
          </p:cNvSpPr>
          <p:nvPr>
            <p:ph idx="1"/>
          </p:nvPr>
        </p:nvSpPr>
        <p:spPr>
          <a:xfrm>
            <a:off x="685801" y="2144994"/>
            <a:ext cx="10131425" cy="5503492"/>
          </a:xfrm>
        </p:spPr>
        <p:txBody>
          <a:bodyPr>
            <a:normAutofit/>
          </a:bodyPr>
          <a:lstStyle/>
          <a:p>
            <a:r>
              <a:rPr lang="lt-LT" sz="2000" b="1" dirty="0" err="1">
                <a:latin typeface="Cambria" panose="02040503050406030204" pitchFamily="18" charset="0"/>
              </a:rPr>
              <a:t>Jorintai</a:t>
            </a:r>
            <a:r>
              <a:rPr lang="lt-LT" sz="2000" b="1" dirty="0">
                <a:latin typeface="Cambria" panose="02040503050406030204" pitchFamily="18" charset="0"/>
              </a:rPr>
              <a:t> Ramanauskaitei </a:t>
            </a:r>
            <a:r>
              <a:rPr lang="lt-LT" sz="1400" dirty="0">
                <a:latin typeface="Cambria" panose="02040503050406030204" pitchFamily="18" charset="0"/>
              </a:rPr>
              <a:t>(2b) - </a:t>
            </a:r>
            <a:r>
              <a:rPr lang="lt-LT" sz="1400" dirty="0">
                <a:latin typeface="Cambria" panose="02040503050406030204" pitchFamily="18" charset="0"/>
              </a:rPr>
              <a:t>Dėkoju  už kryptingą ir nuoseklų tobulėjimą, už aukštų rezultatų siekimą. už kultūringą elgesį, kruopštų darbą ir puikų lankomumą.</a:t>
            </a:r>
          </a:p>
          <a:p>
            <a:r>
              <a:rPr lang="lt-LT" sz="2000" b="1" dirty="0">
                <a:latin typeface="Cambria" panose="02040503050406030204" pitchFamily="18" charset="0"/>
              </a:rPr>
              <a:t>Domantui Jakubauskui </a:t>
            </a:r>
            <a:r>
              <a:rPr lang="lt-LT" sz="1400" dirty="0">
                <a:latin typeface="Cambria" panose="02040503050406030204" pitchFamily="18" charset="0"/>
              </a:rPr>
              <a:t>(2b), </a:t>
            </a:r>
            <a:r>
              <a:rPr lang="lt-LT" sz="2000" b="1" dirty="0">
                <a:latin typeface="Cambria" panose="02040503050406030204" pitchFamily="18" charset="0"/>
              </a:rPr>
              <a:t>Aldui Pakėnui </a:t>
            </a:r>
            <a:r>
              <a:rPr lang="lt-LT" sz="1400" dirty="0">
                <a:latin typeface="Cambria" panose="02040503050406030204" pitchFamily="18" charset="0"/>
              </a:rPr>
              <a:t>(2b) -  už norą tobulėti ir puikų lankomumą. </a:t>
            </a:r>
          </a:p>
          <a:p>
            <a:r>
              <a:rPr lang="lt-LT" sz="2000" b="1" dirty="0">
                <a:latin typeface="Cambria" panose="02040503050406030204" pitchFamily="18" charset="0"/>
              </a:rPr>
              <a:t>Martynai Bružaitei </a:t>
            </a:r>
            <a:r>
              <a:rPr lang="lt-LT" sz="1400" dirty="0">
                <a:latin typeface="Cambria" panose="02040503050406030204" pitchFamily="18" charset="0"/>
              </a:rPr>
              <a:t>(2b), </a:t>
            </a:r>
            <a:r>
              <a:rPr lang="lt-LT" sz="2000" b="1" dirty="0">
                <a:latin typeface="Cambria" panose="02040503050406030204" pitchFamily="18" charset="0"/>
              </a:rPr>
              <a:t>Simonai </a:t>
            </a:r>
            <a:r>
              <a:rPr lang="lt-LT" sz="2000" b="1" dirty="0" err="1">
                <a:latin typeface="Cambria" panose="02040503050406030204" pitchFamily="18" charset="0"/>
              </a:rPr>
              <a:t>Žalneravičiūtei</a:t>
            </a:r>
            <a:r>
              <a:rPr lang="lt-LT" sz="2000" b="1" dirty="0">
                <a:latin typeface="Cambria" panose="02040503050406030204" pitchFamily="18" charset="0"/>
              </a:rPr>
              <a:t> </a:t>
            </a:r>
            <a:r>
              <a:rPr lang="lt-LT" sz="1400" dirty="0">
                <a:latin typeface="Cambria" panose="02040503050406030204" pitchFamily="18" charset="0"/>
              </a:rPr>
              <a:t>(2b) - už pažangą moksle, organizuotumą, gebėjimą prisiimti atsakomybę ir nuoširdų darbą.</a:t>
            </a:r>
          </a:p>
          <a:p>
            <a:r>
              <a:rPr lang="lt-LT" sz="2000" b="1" dirty="0">
                <a:latin typeface="Cambria" panose="02040503050406030204" pitchFamily="18" charset="0"/>
              </a:rPr>
              <a:t>Rokui </a:t>
            </a:r>
            <a:r>
              <a:rPr lang="lt-LT" sz="2000" b="1" dirty="0" err="1">
                <a:latin typeface="Cambria" panose="02040503050406030204" pitchFamily="18" charset="0"/>
              </a:rPr>
              <a:t>Barkevičiui</a:t>
            </a:r>
            <a:r>
              <a:rPr lang="lt-LT" sz="2000" b="1" dirty="0">
                <a:latin typeface="Cambria" panose="02040503050406030204" pitchFamily="18" charset="0"/>
              </a:rPr>
              <a:t> </a:t>
            </a:r>
            <a:r>
              <a:rPr lang="lt-LT" sz="1400" dirty="0">
                <a:latin typeface="Cambria" panose="02040503050406030204" pitchFamily="18" charset="0"/>
              </a:rPr>
              <a:t>(2b) - Dėkoju  už kruopštų darbą matematikos pamokose ir norą siekti geresnio rezultato .</a:t>
            </a:r>
          </a:p>
          <a:p>
            <a:r>
              <a:rPr lang="lt-LT" sz="2000" b="1" dirty="0">
                <a:latin typeface="Cambria" panose="02040503050406030204" pitchFamily="18" charset="0"/>
              </a:rPr>
              <a:t>Mantui Gedminui </a:t>
            </a:r>
            <a:r>
              <a:rPr lang="lt-LT" sz="1400" dirty="0">
                <a:latin typeface="Cambria" panose="02040503050406030204" pitchFamily="18" charset="0"/>
              </a:rPr>
              <a:t>(1e), </a:t>
            </a:r>
            <a:r>
              <a:rPr lang="lt-LT" sz="2000" b="1" dirty="0">
                <a:latin typeface="Cambria" panose="02040503050406030204" pitchFamily="18" charset="0"/>
              </a:rPr>
              <a:t>Justui Paulauskui </a:t>
            </a:r>
            <a:r>
              <a:rPr lang="lt-LT" sz="1400" dirty="0">
                <a:latin typeface="Cambria" panose="02040503050406030204" pitchFamily="18" charset="0"/>
              </a:rPr>
              <a:t>(1e), </a:t>
            </a:r>
            <a:r>
              <a:rPr lang="lt-LT" sz="2000" b="1" dirty="0">
                <a:latin typeface="Cambria" panose="02040503050406030204" pitchFamily="18" charset="0"/>
              </a:rPr>
              <a:t>Evelinai Vyšniauskaitei </a:t>
            </a:r>
            <a:r>
              <a:rPr lang="lt-LT" sz="1400" dirty="0">
                <a:latin typeface="Cambria" panose="02040503050406030204" pitchFamily="18" charset="0"/>
              </a:rPr>
              <a:t>(1e) - šį trimestrą matematikos  pamokas labai stengėtės  mokytis, todėl  pažymys pagerėjo net dviem balais. Dėkoju už kruopštų darbą ir norą siekti geresnio rezultato.</a:t>
            </a:r>
          </a:p>
          <a:p>
            <a:r>
              <a:rPr lang="lt-LT" sz="2000" b="1" dirty="0">
                <a:latin typeface="Cambria" panose="02040503050406030204" pitchFamily="18" charset="0"/>
              </a:rPr>
              <a:t>Ugnei </a:t>
            </a:r>
            <a:r>
              <a:rPr lang="lt-LT" sz="2000" b="1" dirty="0" err="1">
                <a:latin typeface="Cambria" panose="02040503050406030204" pitchFamily="18" charset="0"/>
              </a:rPr>
              <a:t>Kavalenkaitei</a:t>
            </a:r>
            <a:r>
              <a:rPr lang="lt-LT" sz="2000" b="1" dirty="0">
                <a:latin typeface="Cambria" panose="02040503050406030204" pitchFamily="18" charset="0"/>
              </a:rPr>
              <a:t> </a:t>
            </a:r>
            <a:r>
              <a:rPr lang="lt-LT" sz="1400" dirty="0">
                <a:latin typeface="Cambria" panose="02040503050406030204" pitchFamily="18" charset="0"/>
              </a:rPr>
              <a:t>(1e) - už darbštumą už kruopštumą atliekant tau paskirtas matematikos užduotis, už labai gerus matematikos rezultatus.</a:t>
            </a:r>
          </a:p>
          <a:p>
            <a:r>
              <a:rPr lang="lt-LT" sz="2200" b="1" dirty="0">
                <a:latin typeface="Cambria" panose="02040503050406030204" pitchFamily="18" charset="0"/>
              </a:rPr>
              <a:t>Evelinai Sadauskaitei </a:t>
            </a:r>
            <a:r>
              <a:rPr lang="lt-LT" sz="1400" dirty="0">
                <a:latin typeface="Cambria" panose="02040503050406030204" pitchFamily="18" charset="0"/>
              </a:rPr>
              <a:t>(1b) - Džiaugiuosi, jog šį trimestrą matematikos  pamokas labai stengeisi  mokytis, todėl  pažymys pagerėjo net dviem balais. Dėkoju už kruopštų darbą ir norą siekti geresnio rezultato. </a:t>
            </a:r>
          </a:p>
          <a:p>
            <a:r>
              <a:rPr lang="lt-LT" sz="2000" b="1" dirty="0">
                <a:latin typeface="Cambria" panose="02040503050406030204" pitchFamily="18" charset="0"/>
              </a:rPr>
              <a:t>Pijui Petkevičiui </a:t>
            </a:r>
            <a:r>
              <a:rPr lang="lt-LT" sz="1400" dirty="0">
                <a:latin typeface="Cambria" panose="02040503050406030204" pitchFamily="18" charset="0"/>
              </a:rPr>
              <a:t>(1b), </a:t>
            </a:r>
            <a:r>
              <a:rPr lang="lt-LT" sz="2200" b="1" dirty="0">
                <a:latin typeface="Cambria" panose="02040503050406030204" pitchFamily="18" charset="0"/>
              </a:rPr>
              <a:t>Aurimui Junevičiui </a:t>
            </a:r>
            <a:r>
              <a:rPr lang="lt-LT" sz="1400" dirty="0">
                <a:latin typeface="Cambria" panose="02040503050406030204" pitchFamily="18" charset="0"/>
              </a:rPr>
              <a:t>(1b) - už kryptingą ir nuoseklų tobulėjimą mokantis matematikos</a:t>
            </a:r>
          </a:p>
          <a:p>
            <a:endParaRPr lang="lt-LT" sz="1400" dirty="0">
              <a:latin typeface="Cambria" panose="02040503050406030204" pitchFamily="18" charset="0"/>
            </a:endParaRPr>
          </a:p>
          <a:p>
            <a:endParaRPr lang="lt-LT" sz="1400" dirty="0">
              <a:latin typeface="Cambria" panose="02040503050406030204" pitchFamily="18" charset="0"/>
            </a:endParaRPr>
          </a:p>
          <a:p>
            <a:endParaRPr lang="lt-LT" sz="1400" dirty="0">
              <a:latin typeface="Cambria" panose="02040503050406030204" pitchFamily="18" charset="0"/>
            </a:endParaRPr>
          </a:p>
          <a:p>
            <a:endParaRPr lang="lt-LT" sz="1400" dirty="0">
              <a:latin typeface="Cambria" panose="02040503050406030204" pitchFamily="18" charset="0"/>
            </a:endParaRPr>
          </a:p>
        </p:txBody>
      </p:sp>
    </p:spTree>
    <p:extLst>
      <p:ext uri="{BB962C8B-B14F-4D97-AF65-F5344CB8AC3E}">
        <p14:creationId xmlns:p14="http://schemas.microsoft.com/office/powerpoint/2010/main" val="2136221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Lietuvių kalbos  mokytoja Jurgita </a:t>
            </a:r>
            <a:r>
              <a:rPr lang="lt-LT" sz="2000" b="1" dirty="0" err="1">
                <a:latin typeface="Cambria" panose="02040503050406030204" pitchFamily="18" charset="0"/>
              </a:rPr>
              <a:t>stakauskaitė</a:t>
            </a:r>
            <a:r>
              <a:rPr lang="lt-LT" sz="2000" b="1" dirty="0">
                <a:latin typeface="Cambria" panose="02040503050406030204" pitchFamily="18" charset="0"/>
              </a:rPr>
              <a:t> dėkoja:</a:t>
            </a:r>
          </a:p>
        </p:txBody>
      </p:sp>
      <p:sp>
        <p:nvSpPr>
          <p:cNvPr id="3" name="Content Placeholder 2"/>
          <p:cNvSpPr>
            <a:spLocks noGrp="1"/>
          </p:cNvSpPr>
          <p:nvPr>
            <p:ph idx="1"/>
          </p:nvPr>
        </p:nvSpPr>
        <p:spPr/>
        <p:txBody>
          <a:bodyPr/>
          <a:lstStyle/>
          <a:p>
            <a:r>
              <a:rPr lang="lt-LT" sz="2000" b="1" dirty="0" err="1">
                <a:latin typeface="Cambria" panose="02040503050406030204" pitchFamily="18" charset="0"/>
              </a:rPr>
              <a:t>Livetai</a:t>
            </a:r>
            <a:r>
              <a:rPr lang="lt-LT" sz="2000" b="1" dirty="0">
                <a:latin typeface="Cambria" panose="02040503050406030204" pitchFamily="18" charset="0"/>
              </a:rPr>
              <a:t> </a:t>
            </a:r>
            <a:r>
              <a:rPr lang="lt-LT" sz="2000" b="1" dirty="0" err="1">
                <a:latin typeface="Cambria" panose="02040503050406030204" pitchFamily="18" charset="0"/>
              </a:rPr>
              <a:t>Arnašiūtei</a:t>
            </a:r>
            <a:r>
              <a:rPr lang="lt-LT" sz="2000" b="1" dirty="0">
                <a:latin typeface="Cambria" panose="02040503050406030204" pitchFamily="18" charset="0"/>
              </a:rPr>
              <a:t> </a:t>
            </a:r>
            <a:r>
              <a:rPr lang="lt-LT" sz="1400" dirty="0">
                <a:latin typeface="Cambria" panose="02040503050406030204" pitchFamily="18" charset="0"/>
              </a:rPr>
              <a:t>(2d) - </a:t>
            </a:r>
            <a:r>
              <a:rPr lang="lt-LT" sz="1400" dirty="0">
                <a:latin typeface="Cambria" panose="02040503050406030204" pitchFamily="18" charset="0"/>
              </a:rPr>
              <a:t>Dėkoju Tau, jog lietuvių kalbos pamokose esi aktyvi, drąsi, žingeidi. Džiaugiuosi Tavo intelektualia kalba, Tavo išprusimu, gebėjimu analizuoti literatūros kūrinius.</a:t>
            </a:r>
          </a:p>
          <a:p>
            <a:r>
              <a:rPr lang="lt-LT" sz="2000" b="1" dirty="0">
                <a:latin typeface="Cambria" panose="02040503050406030204" pitchFamily="18" charset="0"/>
              </a:rPr>
              <a:t>Edvinui </a:t>
            </a:r>
            <a:r>
              <a:rPr lang="lt-LT" sz="2000" b="1" dirty="0" err="1">
                <a:latin typeface="Cambria" panose="02040503050406030204" pitchFamily="18" charset="0"/>
              </a:rPr>
              <a:t>Suchockui</a:t>
            </a:r>
            <a:r>
              <a:rPr lang="lt-LT" sz="2000" b="1" dirty="0">
                <a:latin typeface="Cambria" panose="02040503050406030204" pitchFamily="18" charset="0"/>
              </a:rPr>
              <a:t> </a:t>
            </a:r>
            <a:r>
              <a:rPr lang="lt-LT" sz="1400" dirty="0">
                <a:latin typeface="Cambria" panose="02040503050406030204" pitchFamily="18" charset="0"/>
              </a:rPr>
              <a:t>(2d) - Džiaugiuosi, jog Tavo </a:t>
            </a:r>
            <a:r>
              <a:rPr lang="lt-LT" sz="1400" dirty="0" err="1">
                <a:latin typeface="Cambria" panose="02040503050406030204" pitchFamily="18" charset="0"/>
              </a:rPr>
              <a:t>padūkėliškas</a:t>
            </a:r>
            <a:r>
              <a:rPr lang="lt-LT" sz="1400" dirty="0">
                <a:latin typeface="Cambria" panose="02040503050406030204" pitchFamily="18" charset="0"/>
              </a:rPr>
              <a:t> nerūpestingumas transformavosi į puikų humoro jausmą! Tegul neužgęsta Tavo troškimas lavinti literatūrinį skonį!</a:t>
            </a:r>
          </a:p>
          <a:p>
            <a:r>
              <a:rPr lang="lt-LT" sz="2000" b="1" dirty="0">
                <a:latin typeface="Cambria" panose="02040503050406030204" pitchFamily="18" charset="0"/>
              </a:rPr>
              <a:t>Gediminui Blaževičiui </a:t>
            </a:r>
            <a:r>
              <a:rPr lang="lt-LT" sz="1400" dirty="0">
                <a:latin typeface="Cambria" panose="02040503050406030204" pitchFamily="18" charset="0"/>
              </a:rPr>
              <a:t>(2e) - Ačiū, Gediminai, jog pamilai knygų skaitymą</a:t>
            </a:r>
            <a:r>
              <a:rPr lang="en-IE" sz="1400" dirty="0">
                <a:latin typeface="Cambria" panose="02040503050406030204" pitchFamily="18" charset="0"/>
              </a:rPr>
              <a:t>! D</a:t>
            </a:r>
            <a:r>
              <a:rPr lang="lt-LT" sz="1400" dirty="0" err="1">
                <a:latin typeface="Cambria" panose="02040503050406030204" pitchFamily="18" charset="0"/>
              </a:rPr>
              <a:t>žiaugiuosi</a:t>
            </a:r>
            <a:r>
              <a:rPr lang="lt-LT" sz="1400" dirty="0">
                <a:latin typeface="Cambria" panose="02040503050406030204" pitchFamily="18" charset="0"/>
              </a:rPr>
              <a:t>, jog tobulėji ir sieki išmokti vis daugiau. Nesustok</a:t>
            </a:r>
            <a:r>
              <a:rPr lang="en-IE" sz="1400" dirty="0">
                <a:latin typeface="Cambria" panose="02040503050406030204" pitchFamily="18" charset="0"/>
              </a:rPr>
              <a:t>!</a:t>
            </a:r>
            <a:endParaRPr lang="lt-LT" sz="1400" dirty="0">
              <a:latin typeface="Cambria" panose="02040503050406030204" pitchFamily="18" charset="0"/>
            </a:endParaRPr>
          </a:p>
          <a:p>
            <a:r>
              <a:rPr lang="lt-LT" sz="2000" b="1" dirty="0">
                <a:latin typeface="Cambria" panose="02040503050406030204" pitchFamily="18" charset="0"/>
              </a:rPr>
              <a:t>Mindaugui Karbauskui </a:t>
            </a:r>
            <a:r>
              <a:rPr lang="lt-LT" sz="1400" dirty="0">
                <a:latin typeface="Cambria" panose="02040503050406030204" pitchFamily="18" charset="0"/>
              </a:rPr>
              <a:t>(2e), </a:t>
            </a:r>
            <a:r>
              <a:rPr lang="lt-LT" sz="2000" b="1" dirty="0">
                <a:latin typeface="Cambria" panose="02040503050406030204" pitchFamily="18" charset="0"/>
              </a:rPr>
              <a:t>Mindaugui Adomavičiui </a:t>
            </a:r>
            <a:r>
              <a:rPr lang="lt-LT" sz="1400" dirty="0">
                <a:latin typeface="Cambria" panose="02040503050406030204" pitchFamily="18" charset="0"/>
              </a:rPr>
              <a:t>(2e) - Ačiū, vaikinai, kad lietuvių kalbos pamokose nugalėjote savo kuklumą</a:t>
            </a:r>
            <a:r>
              <a:rPr lang="en-IE" sz="1400" dirty="0">
                <a:latin typeface="Cambria" panose="02040503050406030204" pitchFamily="18" charset="0"/>
              </a:rPr>
              <a:t>! </a:t>
            </a:r>
            <a:r>
              <a:rPr lang="en-IE" sz="1400" dirty="0" err="1">
                <a:latin typeface="Cambria" panose="02040503050406030204" pitchFamily="18" charset="0"/>
              </a:rPr>
              <a:t>Tegul</a:t>
            </a:r>
            <a:r>
              <a:rPr lang="en-IE" sz="1400" dirty="0">
                <a:latin typeface="Cambria" panose="02040503050406030204" pitchFamily="18" charset="0"/>
              </a:rPr>
              <a:t> </a:t>
            </a:r>
            <a:r>
              <a:rPr lang="en-IE" sz="1400" dirty="0" err="1">
                <a:latin typeface="Cambria" panose="02040503050406030204" pitchFamily="18" charset="0"/>
              </a:rPr>
              <a:t>ir</a:t>
            </a:r>
            <a:r>
              <a:rPr lang="en-IE" sz="1400" dirty="0">
                <a:latin typeface="Cambria" panose="02040503050406030204" pitchFamily="18" charset="0"/>
              </a:rPr>
              <a:t> </a:t>
            </a:r>
            <a:r>
              <a:rPr lang="en-IE" sz="1400" dirty="0" err="1">
                <a:latin typeface="Cambria" panose="02040503050406030204" pitchFamily="18" charset="0"/>
              </a:rPr>
              <a:t>toliau</a:t>
            </a:r>
            <a:r>
              <a:rPr lang="en-IE" sz="1400" dirty="0">
                <a:latin typeface="Cambria" panose="02040503050406030204" pitchFamily="18" charset="0"/>
              </a:rPr>
              <a:t> Jus d</a:t>
            </a:r>
            <a:r>
              <a:rPr lang="lt-LT" sz="1400" dirty="0" err="1">
                <a:latin typeface="Cambria" panose="02040503050406030204" pitchFamily="18" charset="0"/>
              </a:rPr>
              <a:t>žiugina</a:t>
            </a:r>
            <a:r>
              <a:rPr lang="lt-LT" sz="1400" dirty="0">
                <a:latin typeface="Cambria" panose="02040503050406030204" pitchFamily="18" charset="0"/>
              </a:rPr>
              <a:t> naujas literatūros pažinimo džiaugsmas, skaitymo malonumas.</a:t>
            </a:r>
          </a:p>
          <a:p>
            <a:endParaRPr lang="lt-LT" dirty="0"/>
          </a:p>
        </p:txBody>
      </p:sp>
    </p:spTree>
    <p:extLst>
      <p:ext uri="{BB962C8B-B14F-4D97-AF65-F5344CB8AC3E}">
        <p14:creationId xmlns:p14="http://schemas.microsoft.com/office/powerpoint/2010/main" val="3782561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Istorijos mokytoja </a:t>
            </a:r>
            <a:r>
              <a:rPr lang="lt-LT" sz="2000" b="1" dirty="0" err="1">
                <a:latin typeface="Cambria" panose="02040503050406030204" pitchFamily="18" charset="0"/>
              </a:rPr>
              <a:t>regina</a:t>
            </a:r>
            <a:r>
              <a:rPr lang="lt-LT" sz="2000" b="1" dirty="0">
                <a:latin typeface="Cambria" panose="02040503050406030204" pitchFamily="18" charset="0"/>
              </a:rPr>
              <a:t> </a:t>
            </a:r>
            <a:r>
              <a:rPr lang="lt-LT" sz="2000" b="1" dirty="0" err="1">
                <a:latin typeface="Cambria" panose="02040503050406030204" pitchFamily="18" charset="0"/>
              </a:rPr>
              <a:t>mickutė</a:t>
            </a:r>
            <a:r>
              <a:rPr lang="lt-LT" sz="2000" b="1" dirty="0">
                <a:latin typeface="Cambria" panose="02040503050406030204" pitchFamily="18" charset="0"/>
              </a:rPr>
              <a:t> dėkoja:</a:t>
            </a:r>
          </a:p>
        </p:txBody>
      </p:sp>
      <p:sp>
        <p:nvSpPr>
          <p:cNvPr id="3" name="Content Placeholder 2"/>
          <p:cNvSpPr>
            <a:spLocks noGrp="1"/>
          </p:cNvSpPr>
          <p:nvPr>
            <p:ph idx="1"/>
          </p:nvPr>
        </p:nvSpPr>
        <p:spPr/>
        <p:txBody>
          <a:bodyPr>
            <a:normAutofit/>
          </a:bodyPr>
          <a:lstStyle/>
          <a:p>
            <a:r>
              <a:rPr lang="lt-LT" sz="2000" b="1" dirty="0">
                <a:latin typeface="Cambria" panose="02040503050406030204" pitchFamily="18" charset="0"/>
              </a:rPr>
              <a:t>Pijui Petkevičiui </a:t>
            </a:r>
            <a:r>
              <a:rPr lang="lt-LT" sz="1400" dirty="0">
                <a:latin typeface="Cambria" panose="02040503050406030204" pitchFamily="18" charset="0"/>
              </a:rPr>
              <a:t>(1b), </a:t>
            </a:r>
            <a:r>
              <a:rPr lang="lt-LT" sz="2000" b="1" dirty="0">
                <a:latin typeface="Cambria" panose="02040503050406030204" pitchFamily="18" charset="0"/>
              </a:rPr>
              <a:t>Gabrielei </a:t>
            </a:r>
            <a:r>
              <a:rPr lang="lt-LT" sz="2000" b="1" dirty="0" err="1">
                <a:latin typeface="Cambria" panose="02040503050406030204" pitchFamily="18" charset="0"/>
              </a:rPr>
              <a:t>Stepanovaitei</a:t>
            </a:r>
            <a:r>
              <a:rPr lang="lt-LT" sz="2000" b="1" dirty="0">
                <a:latin typeface="Cambria" panose="02040503050406030204" pitchFamily="18" charset="0"/>
              </a:rPr>
              <a:t> </a:t>
            </a:r>
            <a:r>
              <a:rPr lang="lt-LT" sz="1400" dirty="0">
                <a:latin typeface="Cambria" panose="02040503050406030204" pitchFamily="18" charset="0"/>
              </a:rPr>
              <a:t>(1b) - </a:t>
            </a:r>
            <a:r>
              <a:rPr lang="lt-LT" sz="1400" dirty="0">
                <a:latin typeface="Cambria" panose="02040503050406030204" pitchFamily="18" charset="0"/>
              </a:rPr>
              <a:t>už labai gerą mokymąsi, pavyzdingą lankomumą ir elgesį, puikius I-o trimestro rezultatus ir linkiu neprarasti noro žengti į priekį, siekti savo tikslų, būti pavyzdžiu kitiems.</a:t>
            </a:r>
            <a:br>
              <a:rPr lang="lt-LT" sz="1400" dirty="0">
                <a:latin typeface="Cambria" panose="02040503050406030204" pitchFamily="18" charset="0"/>
              </a:rPr>
            </a:br>
            <a:br>
              <a:rPr lang="lt-LT" sz="1400" dirty="0">
                <a:latin typeface="Cambria" panose="02040503050406030204" pitchFamily="18" charset="0"/>
              </a:rPr>
            </a:br>
            <a:endParaRPr lang="lt-LT" sz="1400" dirty="0">
              <a:latin typeface="Cambria" panose="02040503050406030204" pitchFamily="18" charset="0"/>
            </a:endParaRPr>
          </a:p>
        </p:txBody>
      </p:sp>
    </p:spTree>
    <p:extLst>
      <p:ext uri="{BB962C8B-B14F-4D97-AF65-F5344CB8AC3E}">
        <p14:creationId xmlns:p14="http://schemas.microsoft.com/office/powerpoint/2010/main" val="403794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Biologijos mokytoja </a:t>
            </a:r>
            <a:r>
              <a:rPr lang="lt-LT" sz="2000" b="1" dirty="0" err="1">
                <a:latin typeface="Cambria" panose="02040503050406030204" pitchFamily="18" charset="0"/>
              </a:rPr>
              <a:t>ingrida</a:t>
            </a:r>
            <a:r>
              <a:rPr lang="lt-LT" sz="2000" b="1" dirty="0">
                <a:latin typeface="Cambria" panose="02040503050406030204" pitchFamily="18" charset="0"/>
              </a:rPr>
              <a:t> </a:t>
            </a:r>
            <a:r>
              <a:rPr lang="lt-LT" sz="2000" b="1" dirty="0" err="1">
                <a:latin typeface="Cambria" panose="02040503050406030204" pitchFamily="18" charset="0"/>
              </a:rPr>
              <a:t>rimkienė</a:t>
            </a:r>
            <a:r>
              <a:rPr lang="lt-LT" sz="2000" b="1" dirty="0">
                <a:latin typeface="Cambria" panose="02040503050406030204" pitchFamily="18" charset="0"/>
              </a:rPr>
              <a:t> dėkoja:</a:t>
            </a:r>
          </a:p>
        </p:txBody>
      </p:sp>
      <p:sp>
        <p:nvSpPr>
          <p:cNvPr id="3" name="Content Placeholder 2"/>
          <p:cNvSpPr>
            <a:spLocks noGrp="1"/>
          </p:cNvSpPr>
          <p:nvPr>
            <p:ph idx="1"/>
          </p:nvPr>
        </p:nvSpPr>
        <p:spPr/>
        <p:txBody>
          <a:bodyPr>
            <a:normAutofit/>
          </a:bodyPr>
          <a:lstStyle/>
          <a:p>
            <a:r>
              <a:rPr lang="lt-LT" sz="2000" b="1" dirty="0">
                <a:latin typeface="Cambria" panose="02040503050406030204" pitchFamily="18" charset="0"/>
              </a:rPr>
              <a:t>Almantui </a:t>
            </a:r>
            <a:r>
              <a:rPr lang="lt-LT" sz="2000" b="1" dirty="0" err="1">
                <a:latin typeface="Cambria" panose="02040503050406030204" pitchFamily="18" charset="0"/>
              </a:rPr>
              <a:t>Eisinui</a:t>
            </a:r>
            <a:r>
              <a:rPr lang="lt-LT" sz="2000" b="1" dirty="0">
                <a:latin typeface="Cambria" panose="02040503050406030204" pitchFamily="18" charset="0"/>
              </a:rPr>
              <a:t> </a:t>
            </a:r>
            <a:r>
              <a:rPr lang="lt-LT" sz="1400" dirty="0">
                <a:latin typeface="Cambria" panose="02040503050406030204" pitchFamily="18" charset="0"/>
              </a:rPr>
              <a:t>(2b) - </a:t>
            </a:r>
            <a:r>
              <a:rPr lang="lt-LT" sz="1400" dirty="0">
                <a:latin typeface="Cambria" panose="02040503050406030204" pitchFamily="18" charset="0"/>
              </a:rPr>
              <a:t>už domėjimąsi biologija, tikslius ir aiškius atsakymus, už biologijos dalyko žinias, kurios tikrai vertos 10.</a:t>
            </a:r>
          </a:p>
          <a:p>
            <a:r>
              <a:rPr lang="lt-LT" sz="2000" b="1" dirty="0">
                <a:latin typeface="Cambria" panose="02040503050406030204" pitchFamily="18" charset="0"/>
              </a:rPr>
              <a:t>Radvilei </a:t>
            </a:r>
            <a:r>
              <a:rPr lang="lt-LT" sz="2000" b="1" dirty="0" err="1">
                <a:latin typeface="Cambria" panose="02040503050406030204" pitchFamily="18" charset="0"/>
              </a:rPr>
              <a:t>Damošiūtei</a:t>
            </a:r>
            <a:r>
              <a:rPr lang="lt-LT" sz="2000" b="1" dirty="0">
                <a:latin typeface="Cambria" panose="02040503050406030204" pitchFamily="18" charset="0"/>
              </a:rPr>
              <a:t> </a:t>
            </a:r>
            <a:r>
              <a:rPr lang="lt-LT" sz="1400" dirty="0">
                <a:latin typeface="Cambria" panose="02040503050406030204" pitchFamily="18" charset="0"/>
              </a:rPr>
              <a:t>(2b) - už labai gerą biologijos dalyko mokymąsi.</a:t>
            </a:r>
            <a:endParaRPr lang="lt-LT" sz="1400" dirty="0">
              <a:latin typeface="Cambria" panose="02040503050406030204" pitchFamily="18" charset="0"/>
            </a:endParaRPr>
          </a:p>
        </p:txBody>
      </p:sp>
    </p:spTree>
    <p:extLst>
      <p:ext uri="{BB962C8B-B14F-4D97-AF65-F5344CB8AC3E}">
        <p14:creationId xmlns:p14="http://schemas.microsoft.com/office/powerpoint/2010/main" val="1968105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Lietuvių kalbos mokytoja </a:t>
            </a:r>
            <a:r>
              <a:rPr lang="lt-LT" sz="2000" b="1" dirty="0" err="1">
                <a:latin typeface="Cambria" panose="02040503050406030204" pitchFamily="18" charset="0"/>
              </a:rPr>
              <a:t>nijolė</a:t>
            </a:r>
            <a:r>
              <a:rPr lang="lt-LT" sz="2000" b="1" dirty="0">
                <a:latin typeface="Cambria" panose="02040503050406030204" pitchFamily="18" charset="0"/>
              </a:rPr>
              <a:t> </a:t>
            </a:r>
            <a:r>
              <a:rPr lang="lt-LT" sz="2000" b="1" dirty="0" err="1">
                <a:latin typeface="Cambria" panose="02040503050406030204" pitchFamily="18" charset="0"/>
              </a:rPr>
              <a:t>globienė</a:t>
            </a:r>
            <a:r>
              <a:rPr lang="lt-LT" sz="2000" b="1" dirty="0">
                <a:latin typeface="Cambria" panose="02040503050406030204" pitchFamily="18" charset="0"/>
              </a:rPr>
              <a:t> dėkoja:</a:t>
            </a:r>
          </a:p>
        </p:txBody>
      </p:sp>
      <p:sp>
        <p:nvSpPr>
          <p:cNvPr id="3" name="Content Placeholder 2"/>
          <p:cNvSpPr>
            <a:spLocks noGrp="1"/>
          </p:cNvSpPr>
          <p:nvPr>
            <p:ph idx="1"/>
          </p:nvPr>
        </p:nvSpPr>
        <p:spPr/>
        <p:txBody>
          <a:bodyPr>
            <a:normAutofit/>
          </a:bodyPr>
          <a:lstStyle/>
          <a:p>
            <a:r>
              <a:rPr lang="lt-LT" sz="2000" b="1" dirty="0">
                <a:latin typeface="Cambria" panose="02040503050406030204" pitchFamily="18" charset="0"/>
              </a:rPr>
              <a:t>2a ir 2b klasėms </a:t>
            </a:r>
            <a:r>
              <a:rPr lang="lt-LT" sz="1400" dirty="0">
                <a:latin typeface="Cambria" panose="02040503050406030204" pitchFamily="18" charset="0"/>
              </a:rPr>
              <a:t>- </a:t>
            </a:r>
            <a:r>
              <a:rPr lang="lt-LT" sz="1400" dirty="0">
                <a:latin typeface="Cambria" panose="02040503050406030204" pitchFamily="18" charset="0"/>
              </a:rPr>
              <a:t>Džiaugiuosi, kad 60 (iš 63)   įveikėt rekomenduojamą literatūros sąrašą.  Nugalėjot tinginį ir perskaitėt po dvi rekomenduojamas ( be privalomų</a:t>
            </a:r>
            <a:r>
              <a:rPr lang="en-US" sz="1400" dirty="0">
                <a:latin typeface="Cambria" panose="02040503050406030204" pitchFamily="18" charset="0"/>
              </a:rPr>
              <a:t>!)</a:t>
            </a:r>
            <a:r>
              <a:rPr lang="lt-LT" sz="1400" dirty="0">
                <a:latin typeface="Cambria" panose="02040503050406030204" pitchFamily="18" charset="0"/>
              </a:rPr>
              <a:t> knygas. Matau, kad labai norėdami viską galit įveikti, o ruošimasis rašiniui parodė, kad klasėse nėra nė vieno, kuris negalėtumėt pasiremti savo darbuose knygomis. Linkiu ir kitą trimestrą dažniau į rankas </a:t>
            </a:r>
            <a:r>
              <a:rPr lang="lt-LT" sz="1400" dirty="0" err="1">
                <a:latin typeface="Cambria" panose="02040503050406030204" pitchFamily="18" charset="0"/>
              </a:rPr>
              <a:t>pasiimt</a:t>
            </a:r>
            <a:r>
              <a:rPr lang="lt-LT" sz="1400" dirty="0">
                <a:latin typeface="Cambria" panose="02040503050406030204" pitchFamily="18" charset="0"/>
              </a:rPr>
              <a:t> knygą ir tikiu, kad  po truputį gerės ne tik raštingumas, kalbos turtingumas, manau, kad knyga atras vietą jūsų gyvenime.</a:t>
            </a:r>
          </a:p>
          <a:p>
            <a:r>
              <a:rPr lang="lt-LT" sz="2000" b="1" dirty="0">
                <a:latin typeface="Cambria" panose="02040503050406030204" pitchFamily="18" charset="0"/>
              </a:rPr>
              <a:t>2 a klasės mokinėms</a:t>
            </a:r>
            <a:r>
              <a:rPr lang="lt-LT" sz="2000" dirty="0">
                <a:latin typeface="Cambria" panose="02040503050406030204" pitchFamily="18" charset="0"/>
              </a:rPr>
              <a:t>: Karolinai Baranauskaitei, Emilei Jasaitei, Karolinai </a:t>
            </a:r>
            <a:r>
              <a:rPr lang="lt-LT" sz="2000" dirty="0" err="1">
                <a:latin typeface="Cambria" panose="02040503050406030204" pitchFamily="18" charset="0"/>
              </a:rPr>
              <a:t>Kozlovskytei</a:t>
            </a:r>
            <a:r>
              <a:rPr lang="lt-LT" sz="2000" dirty="0">
                <a:latin typeface="Cambria" panose="02040503050406030204" pitchFamily="18" charset="0"/>
              </a:rPr>
              <a:t>, Viltei </a:t>
            </a:r>
            <a:r>
              <a:rPr lang="lt-LT" sz="2000" dirty="0" err="1">
                <a:latin typeface="Cambria" panose="02040503050406030204" pitchFamily="18" charset="0"/>
              </a:rPr>
              <a:t>Nausėdaitei</a:t>
            </a:r>
            <a:r>
              <a:rPr lang="lt-LT" sz="2000" dirty="0">
                <a:latin typeface="Cambria" panose="02040503050406030204" pitchFamily="18" charset="0"/>
              </a:rPr>
              <a:t>   ir </a:t>
            </a:r>
            <a:r>
              <a:rPr lang="lt-LT" sz="2000" b="1" dirty="0">
                <a:latin typeface="Cambria" panose="02040503050406030204" pitchFamily="18" charset="0"/>
              </a:rPr>
              <a:t>2 b klasės mokinėms</a:t>
            </a:r>
            <a:r>
              <a:rPr lang="lt-LT" sz="2000" dirty="0">
                <a:latin typeface="Cambria" panose="02040503050406030204" pitchFamily="18" charset="0"/>
              </a:rPr>
              <a:t>: </a:t>
            </a:r>
            <a:r>
              <a:rPr lang="lt-LT" sz="2000" dirty="0" err="1">
                <a:latin typeface="Cambria" panose="02040503050406030204" pitchFamily="18" charset="0"/>
              </a:rPr>
              <a:t>Jorintai</a:t>
            </a:r>
            <a:r>
              <a:rPr lang="lt-LT" sz="2000" dirty="0">
                <a:latin typeface="Cambria" panose="02040503050406030204" pitchFamily="18" charset="0"/>
              </a:rPr>
              <a:t> Ramanauskaitei, Giedrei Leonavičiūtei, Simonai </a:t>
            </a:r>
            <a:r>
              <a:rPr lang="lt-LT" sz="2000" dirty="0" err="1">
                <a:latin typeface="Cambria" panose="02040503050406030204" pitchFamily="18" charset="0"/>
              </a:rPr>
              <a:t>Žalneravičiūtei</a:t>
            </a:r>
            <a:r>
              <a:rPr lang="lt-LT" sz="2000" dirty="0">
                <a:latin typeface="Cambria" panose="02040503050406030204" pitchFamily="18" charset="0"/>
              </a:rPr>
              <a:t> - </a:t>
            </a:r>
            <a:r>
              <a:rPr lang="lt-LT" sz="1400" dirty="0">
                <a:latin typeface="Cambria" panose="02040503050406030204" pitchFamily="18" charset="0"/>
              </a:rPr>
              <a:t>už stropumą, darbštumą ir meilę gimtajai kalbai. Šios mokinės trimestre gavo aukščiausius </a:t>
            </a:r>
            <a:r>
              <a:rPr lang="lt-LT" sz="1400" dirty="0" err="1">
                <a:latin typeface="Cambria" panose="02040503050406030204" pitchFamily="18" charset="0"/>
              </a:rPr>
              <a:t>įvertinimus</a:t>
            </a:r>
            <a:r>
              <a:rPr lang="lt-LT" sz="1400" dirty="0">
                <a:latin typeface="Cambria" panose="02040503050406030204" pitchFamily="18" charset="0"/>
              </a:rPr>
              <a:t>. Didžiuojuosi Jumis.</a:t>
            </a:r>
          </a:p>
          <a:p>
            <a:r>
              <a:rPr lang="lt-LT" sz="2000" dirty="0">
                <a:latin typeface="Cambria" panose="02040503050406030204" pitchFamily="18" charset="0"/>
              </a:rPr>
              <a:t> </a:t>
            </a:r>
          </a:p>
          <a:p>
            <a:endParaRPr lang="lt-LT" sz="1400" dirty="0">
              <a:latin typeface="Cambria" panose="02040503050406030204" pitchFamily="18" charset="0"/>
            </a:endParaRPr>
          </a:p>
        </p:txBody>
      </p:sp>
    </p:spTree>
    <p:extLst>
      <p:ext uri="{BB962C8B-B14F-4D97-AF65-F5344CB8AC3E}">
        <p14:creationId xmlns:p14="http://schemas.microsoft.com/office/powerpoint/2010/main" val="831696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Tikybos mokytojas dainius </a:t>
            </a:r>
            <a:r>
              <a:rPr lang="lt-LT" sz="2000" b="1" dirty="0" err="1">
                <a:latin typeface="Cambria" panose="02040503050406030204" pitchFamily="18" charset="0"/>
              </a:rPr>
              <a:t>sobeckis</a:t>
            </a:r>
            <a:r>
              <a:rPr lang="lt-LT" sz="2000" b="1" dirty="0">
                <a:latin typeface="Cambria" panose="02040503050406030204" pitchFamily="18" charset="0"/>
              </a:rPr>
              <a:t> dėkoja:</a:t>
            </a:r>
          </a:p>
        </p:txBody>
      </p:sp>
      <p:sp>
        <p:nvSpPr>
          <p:cNvPr id="3" name="Content Placeholder 2"/>
          <p:cNvSpPr>
            <a:spLocks noGrp="1"/>
          </p:cNvSpPr>
          <p:nvPr>
            <p:ph idx="1"/>
          </p:nvPr>
        </p:nvSpPr>
        <p:spPr/>
        <p:txBody>
          <a:bodyPr>
            <a:normAutofit/>
          </a:bodyPr>
          <a:lstStyle/>
          <a:p>
            <a:r>
              <a:rPr lang="lt-LT" sz="2000" b="1" dirty="0">
                <a:latin typeface="Cambria" panose="02040503050406030204" pitchFamily="18" charset="0"/>
              </a:rPr>
              <a:t>Radvilei </a:t>
            </a:r>
            <a:r>
              <a:rPr lang="lt-LT" sz="2000" b="1" dirty="0" err="1">
                <a:latin typeface="Cambria" panose="02040503050406030204" pitchFamily="18" charset="0"/>
              </a:rPr>
              <a:t>Damošiūtei</a:t>
            </a:r>
            <a:r>
              <a:rPr lang="lt-LT" sz="2000" b="1" dirty="0">
                <a:latin typeface="Cambria" panose="02040503050406030204" pitchFamily="18" charset="0"/>
              </a:rPr>
              <a:t> </a:t>
            </a:r>
            <a:r>
              <a:rPr lang="lt-LT" sz="1400" dirty="0">
                <a:latin typeface="Cambria" panose="02040503050406030204" pitchFamily="18" charset="0"/>
              </a:rPr>
              <a:t>(2b), </a:t>
            </a:r>
            <a:r>
              <a:rPr lang="lt-LT" sz="2000" b="1" dirty="0">
                <a:latin typeface="Cambria" panose="02040503050406030204" pitchFamily="18" charset="0"/>
              </a:rPr>
              <a:t>Lukui </a:t>
            </a:r>
            <a:r>
              <a:rPr lang="lt-LT" sz="2000" b="1" dirty="0" err="1">
                <a:latin typeface="Cambria" panose="02040503050406030204" pitchFamily="18" charset="0"/>
              </a:rPr>
              <a:t>Zeniauskui</a:t>
            </a:r>
            <a:r>
              <a:rPr lang="lt-LT" sz="2000" b="1" dirty="0">
                <a:latin typeface="Cambria" panose="02040503050406030204" pitchFamily="18" charset="0"/>
              </a:rPr>
              <a:t> </a:t>
            </a:r>
            <a:r>
              <a:rPr lang="lt-LT" sz="1400" dirty="0">
                <a:latin typeface="Cambria" panose="02040503050406030204" pitchFamily="18" charset="0"/>
              </a:rPr>
              <a:t>(1b), </a:t>
            </a:r>
            <a:r>
              <a:rPr lang="lt-LT" sz="2000" b="1" dirty="0">
                <a:latin typeface="Cambria" panose="02040503050406030204" pitchFamily="18" charset="0"/>
              </a:rPr>
              <a:t>Robertai </a:t>
            </a:r>
            <a:r>
              <a:rPr lang="lt-LT" sz="2000" b="1" dirty="0" err="1">
                <a:latin typeface="Cambria" panose="02040503050406030204" pitchFamily="18" charset="0"/>
              </a:rPr>
              <a:t>Juozauskaitei</a:t>
            </a:r>
            <a:r>
              <a:rPr lang="lt-LT" sz="2000" b="1" dirty="0">
                <a:latin typeface="Cambria" panose="02040503050406030204" pitchFamily="18" charset="0"/>
              </a:rPr>
              <a:t> </a:t>
            </a:r>
            <a:r>
              <a:rPr lang="lt-LT" sz="1400" dirty="0">
                <a:latin typeface="Cambria" panose="02040503050406030204" pitchFamily="18" charset="0"/>
              </a:rPr>
              <a:t>(2d), </a:t>
            </a:r>
            <a:r>
              <a:rPr lang="lt-LT" sz="2000" b="1" dirty="0">
                <a:latin typeface="Cambria" panose="02040503050406030204" pitchFamily="18" charset="0"/>
              </a:rPr>
              <a:t>Redai </a:t>
            </a:r>
            <a:r>
              <a:rPr lang="lt-LT" sz="2000" b="1" dirty="0" err="1">
                <a:latin typeface="Cambria" panose="02040503050406030204" pitchFamily="18" charset="0"/>
              </a:rPr>
              <a:t>Pučkoriūtei</a:t>
            </a:r>
            <a:r>
              <a:rPr lang="lt-LT" sz="2000" b="1" dirty="0">
                <a:latin typeface="Cambria" panose="02040503050406030204" pitchFamily="18" charset="0"/>
              </a:rPr>
              <a:t> </a:t>
            </a:r>
            <a:r>
              <a:rPr lang="lt-LT" sz="1400" dirty="0">
                <a:latin typeface="Cambria" panose="02040503050406030204" pitchFamily="18" charset="0"/>
              </a:rPr>
              <a:t>(2b), </a:t>
            </a:r>
            <a:r>
              <a:rPr lang="lt-LT" sz="2000" b="1" dirty="0">
                <a:latin typeface="Cambria" panose="02040503050406030204" pitchFamily="18" charset="0"/>
              </a:rPr>
              <a:t>Dovilei </a:t>
            </a:r>
            <a:r>
              <a:rPr lang="lt-LT" sz="2000" b="1" dirty="0" err="1">
                <a:latin typeface="Cambria" panose="02040503050406030204" pitchFamily="18" charset="0"/>
              </a:rPr>
              <a:t>Balvočiūtei</a:t>
            </a:r>
            <a:r>
              <a:rPr lang="lt-LT" sz="2000" b="1" dirty="0">
                <a:latin typeface="Cambria" panose="02040503050406030204" pitchFamily="18" charset="0"/>
              </a:rPr>
              <a:t> </a:t>
            </a:r>
            <a:r>
              <a:rPr lang="lt-LT" sz="1400" dirty="0">
                <a:latin typeface="Cambria" panose="02040503050406030204" pitchFamily="18" charset="0"/>
              </a:rPr>
              <a:t>(2d),</a:t>
            </a:r>
            <a:r>
              <a:rPr lang="lt-LT" sz="2000" b="1" dirty="0">
                <a:latin typeface="Cambria" panose="02040503050406030204" pitchFamily="18" charset="0"/>
              </a:rPr>
              <a:t>Lukui Gedminui </a:t>
            </a:r>
            <a:r>
              <a:rPr lang="lt-LT" sz="1400" dirty="0">
                <a:latin typeface="Cambria" panose="02040503050406030204" pitchFamily="18" charset="0"/>
              </a:rPr>
              <a:t>(2a) - </a:t>
            </a:r>
            <a:r>
              <a:rPr lang="lt-LT" sz="1400" dirty="0">
                <a:latin typeface="Cambria" panose="02040503050406030204" pitchFamily="18" charset="0"/>
              </a:rPr>
              <a:t>už dalyvavimą Kino dirbtuvėse, puikiai atliktą filmo operatoriaus darbą, už sėkmingą </a:t>
            </a:r>
            <a:r>
              <a:rPr lang="lt-LT" sz="1400" dirty="0" err="1">
                <a:latin typeface="Cambria" panose="02040503050406030204" pitchFamily="18" charset="0"/>
              </a:rPr>
              <a:t>vaid.menį</a:t>
            </a:r>
            <a:r>
              <a:rPr lang="lt-LT" sz="1400" dirty="0">
                <a:latin typeface="Cambria" panose="02040503050406030204" pitchFamily="18" charset="0"/>
              </a:rPr>
              <a:t> ir filmui parinktą muziką.</a:t>
            </a:r>
          </a:p>
          <a:p>
            <a:r>
              <a:rPr lang="lt-LT" sz="2000" b="1" dirty="0">
                <a:latin typeface="Cambria" panose="02040503050406030204" pitchFamily="18" charset="0"/>
              </a:rPr>
              <a:t>2 b klasei , pasirinkusiai tikybą </a:t>
            </a:r>
            <a:r>
              <a:rPr lang="lt-LT" sz="1400" dirty="0">
                <a:latin typeface="Cambria" panose="02040503050406030204" pitchFamily="18" charset="0"/>
              </a:rPr>
              <a:t>- Džiaugiuosi jūsų kūrybiškumu, kurį toliau puoselėkite ir nepamirškite, kad kiekvienu talentu, gautu iš Aukščiausiojo, reikia dalintis su kitais.</a:t>
            </a:r>
          </a:p>
          <a:p>
            <a:endParaRPr lang="lt-LT" sz="1400" dirty="0">
              <a:latin typeface="Cambria" panose="02040503050406030204" pitchFamily="18" charset="0"/>
            </a:endParaRPr>
          </a:p>
        </p:txBody>
      </p:sp>
    </p:spTree>
    <p:extLst>
      <p:ext uri="{BB962C8B-B14F-4D97-AF65-F5344CB8AC3E}">
        <p14:creationId xmlns:p14="http://schemas.microsoft.com/office/powerpoint/2010/main" val="3760899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Anglų kalbos mokytoja rasa </a:t>
            </a:r>
            <a:r>
              <a:rPr lang="lt-LT" sz="2000" b="1" dirty="0" err="1">
                <a:latin typeface="Cambria" panose="02040503050406030204" pitchFamily="18" charset="0"/>
              </a:rPr>
              <a:t>balsevičienė</a:t>
            </a:r>
            <a:r>
              <a:rPr lang="lt-LT" sz="2000" b="1" dirty="0">
                <a:latin typeface="Cambria" panose="02040503050406030204" pitchFamily="18" charset="0"/>
              </a:rPr>
              <a:t> dėkoja:</a:t>
            </a:r>
          </a:p>
        </p:txBody>
      </p:sp>
      <p:sp>
        <p:nvSpPr>
          <p:cNvPr id="3" name="Content Placeholder 2"/>
          <p:cNvSpPr>
            <a:spLocks noGrp="1"/>
          </p:cNvSpPr>
          <p:nvPr>
            <p:ph idx="1"/>
          </p:nvPr>
        </p:nvSpPr>
        <p:spPr/>
        <p:txBody>
          <a:bodyPr/>
          <a:lstStyle/>
          <a:p>
            <a:r>
              <a:rPr lang="lt-LT" sz="2000" b="1" dirty="0">
                <a:latin typeface="Cambria" panose="02040503050406030204" pitchFamily="18" charset="0"/>
              </a:rPr>
              <a:t>Deimantei Jankauskaitei  </a:t>
            </a:r>
            <a:r>
              <a:rPr lang="lt-LT" sz="1400" dirty="0">
                <a:latin typeface="Cambria" panose="02040503050406030204" pitchFamily="18" charset="0"/>
              </a:rPr>
              <a:t>(2e) – Ji  </a:t>
            </a:r>
            <a:r>
              <a:rPr lang="lt-LT" sz="1400" dirty="0">
                <a:latin typeface="Cambria" panose="02040503050406030204" pitchFamily="18" charset="0"/>
              </a:rPr>
              <a:t>iškepė ir </a:t>
            </a:r>
            <a:r>
              <a:rPr lang="lt-LT" sz="1400" dirty="0" err="1">
                <a:latin typeface="Cambria" panose="02040503050406030204" pitchFamily="18" charset="0"/>
              </a:rPr>
              <a:t>nuosabiai</a:t>
            </a:r>
            <a:r>
              <a:rPr lang="lt-LT" sz="1400" dirty="0">
                <a:latin typeface="Cambria" panose="02040503050406030204" pitchFamily="18" charset="0"/>
              </a:rPr>
              <a:t> papuošė keksiukus mūsų gimnazijos Kalėdinių keksiukų vitrinai. Esu labai dėkinga, nes ji viena atliko darbą už visą klasę. Šaunuolė!</a:t>
            </a:r>
            <a:endParaRPr lang="lt-LT" sz="1400" dirty="0">
              <a:latin typeface="Cambria" panose="02040503050406030204" pitchFamily="18" charset="0"/>
            </a:endParaRPr>
          </a:p>
        </p:txBody>
      </p:sp>
    </p:spTree>
    <p:extLst>
      <p:ext uri="{BB962C8B-B14F-4D97-AF65-F5344CB8AC3E}">
        <p14:creationId xmlns:p14="http://schemas.microsoft.com/office/powerpoint/2010/main" val="2017475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2000" b="1" dirty="0">
                <a:latin typeface="Cambria" panose="02040503050406030204" pitchFamily="18" charset="0"/>
              </a:rPr>
              <a:t>Matematikos mokytoja Zinaida </a:t>
            </a:r>
            <a:r>
              <a:rPr lang="lt-LT" sz="2000" b="1" dirty="0" err="1">
                <a:latin typeface="Cambria" panose="02040503050406030204" pitchFamily="18" charset="0"/>
              </a:rPr>
              <a:t>mažonienė</a:t>
            </a:r>
            <a:r>
              <a:rPr lang="lt-LT" sz="2000" b="1" dirty="0">
                <a:latin typeface="Cambria" panose="02040503050406030204" pitchFamily="18" charset="0"/>
              </a:rPr>
              <a:t> dėkoja:</a:t>
            </a:r>
          </a:p>
        </p:txBody>
      </p:sp>
      <p:sp>
        <p:nvSpPr>
          <p:cNvPr id="3" name="Content Placeholder 2"/>
          <p:cNvSpPr>
            <a:spLocks noGrp="1"/>
          </p:cNvSpPr>
          <p:nvPr>
            <p:ph idx="1"/>
          </p:nvPr>
        </p:nvSpPr>
        <p:spPr/>
        <p:txBody>
          <a:bodyPr>
            <a:normAutofit fontScale="92500" lnSpcReduction="10000"/>
          </a:bodyPr>
          <a:lstStyle/>
          <a:p>
            <a:pPr algn="ctr"/>
            <a:r>
              <a:rPr lang="lt-LT" sz="1500" b="1" dirty="0">
                <a:latin typeface="Cambria" panose="02040503050406030204" pitchFamily="18" charset="0"/>
              </a:rPr>
              <a:t>Už gerą matematikos mokymąsi, stropumą ir pareigingumo jausmą</a:t>
            </a:r>
          </a:p>
          <a:p>
            <a:pPr algn="ctr"/>
            <a:endParaRPr lang="lt-LT" sz="1400" b="1" dirty="0">
              <a:latin typeface="Cambria" panose="02040503050406030204" pitchFamily="18" charset="0"/>
            </a:endParaRPr>
          </a:p>
          <a:p>
            <a:r>
              <a:rPr lang="lt-LT" sz="2000" b="1" dirty="0">
                <a:latin typeface="Cambria" panose="02040503050406030204" pitchFamily="18" charset="0"/>
              </a:rPr>
              <a:t>2c klasės mokiniams : </a:t>
            </a:r>
            <a:r>
              <a:rPr lang="lt-LT" sz="2000" b="1" dirty="0" err="1">
                <a:latin typeface="Cambria" panose="02040503050406030204" pitchFamily="18" charset="0"/>
              </a:rPr>
              <a:t>A.Baneliui</a:t>
            </a:r>
            <a:r>
              <a:rPr lang="lt-LT" sz="2000" b="1" dirty="0">
                <a:latin typeface="Cambria" panose="02040503050406030204" pitchFamily="18" charset="0"/>
              </a:rPr>
              <a:t>, G. </a:t>
            </a:r>
            <a:r>
              <a:rPr lang="lt-LT" sz="2000" b="1" dirty="0" err="1">
                <a:latin typeface="Cambria" panose="02040503050406030204" pitchFamily="18" charset="0"/>
              </a:rPr>
              <a:t>Akavickaitei</a:t>
            </a:r>
            <a:r>
              <a:rPr lang="lt-LT" sz="2000" b="1" dirty="0">
                <a:latin typeface="Cambria" panose="02040503050406030204" pitchFamily="18" charset="0"/>
              </a:rPr>
              <a:t>,  K. Briedytei, E. </a:t>
            </a:r>
            <a:r>
              <a:rPr lang="lt-LT" sz="2000" b="1" dirty="0" err="1">
                <a:latin typeface="Cambria" panose="02040503050406030204" pitchFamily="18" charset="0"/>
              </a:rPr>
              <a:t>Lukaševič</a:t>
            </a:r>
            <a:r>
              <a:rPr lang="lt-LT" sz="2000" b="1" dirty="0">
                <a:latin typeface="Cambria" panose="02040503050406030204" pitchFamily="18" charset="0"/>
              </a:rPr>
              <a:t>, K. </a:t>
            </a:r>
            <a:r>
              <a:rPr lang="lt-LT" sz="2000" b="1" dirty="0" err="1">
                <a:latin typeface="Cambria" panose="02040503050406030204" pitchFamily="18" charset="0"/>
              </a:rPr>
              <a:t>Lukošiutei</a:t>
            </a:r>
            <a:r>
              <a:rPr lang="lt-LT" sz="2000" b="1" dirty="0">
                <a:latin typeface="Cambria" panose="02040503050406030204" pitchFamily="18" charset="0"/>
              </a:rPr>
              <a:t> , D. </a:t>
            </a:r>
            <a:r>
              <a:rPr lang="lt-LT" sz="2000" b="1" dirty="0" err="1">
                <a:latin typeface="Cambria" panose="02040503050406030204" pitchFamily="18" charset="0"/>
              </a:rPr>
              <a:t>Malakauskaitei</a:t>
            </a:r>
            <a:r>
              <a:rPr lang="lt-LT" sz="2000" b="1" dirty="0">
                <a:latin typeface="Cambria" panose="02040503050406030204" pitchFamily="18" charset="0"/>
              </a:rPr>
              <a:t>, </a:t>
            </a:r>
            <a:r>
              <a:rPr lang="lt-LT" sz="2000" b="1" dirty="0" err="1">
                <a:latin typeface="Cambria" panose="02040503050406030204" pitchFamily="18" charset="0"/>
              </a:rPr>
              <a:t>Masiliauskaitei</a:t>
            </a:r>
            <a:r>
              <a:rPr lang="lt-LT" sz="2000" b="1" dirty="0">
                <a:latin typeface="Cambria" panose="02040503050406030204" pitchFamily="18" charset="0"/>
              </a:rPr>
              <a:t> , G. </a:t>
            </a:r>
            <a:r>
              <a:rPr lang="lt-LT" sz="2000" b="1" dirty="0" err="1">
                <a:latin typeface="Cambria" panose="02040503050406030204" pitchFamily="18" charset="0"/>
              </a:rPr>
              <a:t>Piekutei</a:t>
            </a:r>
            <a:r>
              <a:rPr lang="lt-LT" sz="2000" b="1" dirty="0">
                <a:latin typeface="Cambria" panose="02040503050406030204" pitchFamily="18" charset="0"/>
              </a:rPr>
              <a:t>, , </a:t>
            </a:r>
            <a:r>
              <a:rPr lang="lt-LT" sz="2000" b="1" dirty="0" err="1">
                <a:latin typeface="Cambria" panose="02040503050406030204" pitchFamily="18" charset="0"/>
              </a:rPr>
              <a:t>G.Rakauskui</a:t>
            </a:r>
            <a:r>
              <a:rPr lang="lt-LT" sz="2000" b="1" dirty="0">
                <a:latin typeface="Cambria" panose="02040503050406030204" pitchFamily="18" charset="0"/>
              </a:rPr>
              <a:t>,  A. </a:t>
            </a:r>
            <a:r>
              <a:rPr lang="lt-LT" sz="2000" b="1" dirty="0" err="1">
                <a:latin typeface="Cambria" panose="02040503050406030204" pitchFamily="18" charset="0"/>
              </a:rPr>
              <a:t>Sakalauskytei</a:t>
            </a:r>
            <a:r>
              <a:rPr lang="lt-LT" sz="2000" b="1" dirty="0">
                <a:latin typeface="Cambria" panose="02040503050406030204" pitchFamily="18" charset="0"/>
              </a:rPr>
              <a:t>, </a:t>
            </a:r>
            <a:r>
              <a:rPr lang="lt-LT" sz="2000" b="1" dirty="0" err="1">
                <a:latin typeface="Cambria" panose="02040503050406030204" pitchFamily="18" charset="0"/>
              </a:rPr>
              <a:t>J.Sidabraitei</a:t>
            </a:r>
            <a:r>
              <a:rPr lang="lt-LT" sz="2000" b="1" dirty="0">
                <a:latin typeface="Cambria" panose="02040503050406030204" pitchFamily="18" charset="0"/>
              </a:rPr>
              <a:t>, </a:t>
            </a:r>
            <a:r>
              <a:rPr lang="lt-LT" sz="2000" b="1" dirty="0" err="1">
                <a:latin typeface="Cambria" panose="02040503050406030204" pitchFamily="18" charset="0"/>
              </a:rPr>
              <a:t>J.Zakaitei</a:t>
            </a:r>
            <a:r>
              <a:rPr lang="lt-LT" sz="2000" b="1" dirty="0">
                <a:latin typeface="Cambria" panose="02040503050406030204" pitchFamily="18" charset="0"/>
              </a:rPr>
              <a:t>.</a:t>
            </a:r>
          </a:p>
          <a:p>
            <a:br>
              <a:rPr lang="lt-LT" sz="2000" b="1" dirty="0">
                <a:latin typeface="Cambria" panose="02040503050406030204" pitchFamily="18" charset="0"/>
              </a:rPr>
            </a:br>
            <a:r>
              <a:rPr lang="lt-LT" sz="2000" b="1" dirty="0">
                <a:latin typeface="Cambria" panose="02040503050406030204" pitchFamily="18" charset="0"/>
              </a:rPr>
              <a:t>2d klasės mokiniams: </a:t>
            </a:r>
            <a:r>
              <a:rPr lang="lt-LT" sz="2000" b="1" dirty="0" err="1">
                <a:latin typeface="Cambria" panose="02040503050406030204" pitchFamily="18" charset="0"/>
              </a:rPr>
              <a:t>L.Arnašiūtei</a:t>
            </a:r>
            <a:r>
              <a:rPr lang="lt-LT" sz="2000" b="1" dirty="0">
                <a:latin typeface="Cambria" panose="02040503050406030204" pitchFamily="18" charset="0"/>
              </a:rPr>
              <a:t>, D. </a:t>
            </a:r>
            <a:r>
              <a:rPr lang="lt-LT" sz="2000" b="1" dirty="0" err="1">
                <a:latin typeface="Cambria" panose="02040503050406030204" pitchFamily="18" charset="0"/>
              </a:rPr>
              <a:t>Balvočiūtei</a:t>
            </a:r>
            <a:r>
              <a:rPr lang="lt-LT" sz="2000" b="1" dirty="0">
                <a:latin typeface="Cambria" panose="02040503050406030204" pitchFamily="18" charset="0"/>
              </a:rPr>
              <a:t>, K. </a:t>
            </a:r>
            <a:r>
              <a:rPr lang="lt-LT" sz="2000" b="1" dirty="0" err="1">
                <a:latin typeface="Cambria" panose="02040503050406030204" pitchFamily="18" charset="0"/>
              </a:rPr>
              <a:t>Damauskaitei</a:t>
            </a:r>
            <a:r>
              <a:rPr lang="lt-LT" sz="2000" b="1" dirty="0">
                <a:latin typeface="Cambria" panose="02040503050406030204" pitchFamily="18" charset="0"/>
              </a:rPr>
              <a:t>, </a:t>
            </a:r>
            <a:r>
              <a:rPr lang="lt-LT" sz="2000" b="1" dirty="0" err="1">
                <a:latin typeface="Cambria" panose="02040503050406030204" pitchFamily="18" charset="0"/>
              </a:rPr>
              <a:t>S.Domarkaitei</a:t>
            </a:r>
            <a:r>
              <a:rPr lang="lt-LT" sz="2000" b="1" dirty="0">
                <a:latin typeface="Cambria" panose="02040503050406030204" pitchFamily="18" charset="0"/>
              </a:rPr>
              <a:t>,  M. </a:t>
            </a:r>
            <a:r>
              <a:rPr lang="lt-LT" sz="2000" b="1" dirty="0" err="1">
                <a:latin typeface="Cambria" panose="02040503050406030204" pitchFamily="18" charset="0"/>
              </a:rPr>
              <a:t>Golubovskytei</a:t>
            </a:r>
            <a:r>
              <a:rPr lang="lt-LT" sz="2000" b="1" dirty="0">
                <a:latin typeface="Cambria" panose="02040503050406030204" pitchFamily="18" charset="0"/>
              </a:rPr>
              <a:t>, </a:t>
            </a:r>
            <a:r>
              <a:rPr lang="lt-LT" sz="2000" b="1" dirty="0" err="1">
                <a:latin typeface="Cambria" panose="02040503050406030204" pitchFamily="18" charset="0"/>
              </a:rPr>
              <a:t>M.Jankevičiūtei</a:t>
            </a:r>
            <a:r>
              <a:rPr lang="lt-LT" sz="2000" b="1" dirty="0">
                <a:latin typeface="Cambria" panose="02040503050406030204" pitchFamily="18" charset="0"/>
              </a:rPr>
              <a:t>,  </a:t>
            </a:r>
            <a:r>
              <a:rPr lang="lt-LT" sz="2000" b="1" dirty="0" err="1">
                <a:latin typeface="Cambria" panose="02040503050406030204" pitchFamily="18" charset="0"/>
              </a:rPr>
              <a:t>R.Juozauskytei</a:t>
            </a:r>
            <a:r>
              <a:rPr lang="lt-LT" sz="2000" b="1" dirty="0">
                <a:latin typeface="Cambria" panose="02040503050406030204" pitchFamily="18" charset="0"/>
              </a:rPr>
              <a:t>, </a:t>
            </a:r>
            <a:r>
              <a:rPr lang="lt-LT" sz="2000" b="1" dirty="0" err="1">
                <a:latin typeface="Cambria" panose="02040503050406030204" pitchFamily="18" charset="0"/>
              </a:rPr>
              <a:t>M.Klymantei</a:t>
            </a:r>
            <a:r>
              <a:rPr lang="lt-LT" sz="2000" b="1" dirty="0">
                <a:latin typeface="Cambria" panose="02040503050406030204" pitchFamily="18" charset="0"/>
              </a:rPr>
              <a:t>, D. </a:t>
            </a:r>
            <a:r>
              <a:rPr lang="lt-LT" sz="2000" b="1" dirty="0" err="1">
                <a:latin typeface="Cambria" panose="02040503050406030204" pitchFamily="18" charset="0"/>
              </a:rPr>
              <a:t>Palekaitei</a:t>
            </a:r>
            <a:r>
              <a:rPr lang="lt-LT" sz="2000" b="1" dirty="0">
                <a:latin typeface="Cambria" panose="02040503050406030204" pitchFamily="18" charset="0"/>
              </a:rPr>
              <a:t>, J. </a:t>
            </a:r>
            <a:r>
              <a:rPr lang="lt-LT" sz="2000" b="1" dirty="0" err="1">
                <a:latin typeface="Cambria" panose="02040503050406030204" pitchFamily="18" charset="0"/>
              </a:rPr>
              <a:t>Paulikaitei</a:t>
            </a:r>
            <a:r>
              <a:rPr lang="lt-LT" sz="2000" b="1" dirty="0">
                <a:latin typeface="Cambria" panose="02040503050406030204" pitchFamily="18" charset="0"/>
              </a:rPr>
              <a:t>, A. Razmai</a:t>
            </a:r>
          </a:p>
          <a:p>
            <a:endParaRPr lang="lt-LT" sz="2000" b="1" dirty="0">
              <a:latin typeface="Cambria" panose="02040503050406030204" pitchFamily="18" charset="0"/>
            </a:endParaRPr>
          </a:p>
          <a:p>
            <a:br>
              <a:rPr lang="lt-LT" dirty="0"/>
            </a:br>
            <a:endParaRPr lang="lt-LT" dirty="0"/>
          </a:p>
        </p:txBody>
      </p:sp>
    </p:spTree>
    <p:extLst>
      <p:ext uri="{BB962C8B-B14F-4D97-AF65-F5344CB8AC3E}">
        <p14:creationId xmlns:p14="http://schemas.microsoft.com/office/powerpoint/2010/main" val="15519987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docProps/app.xml><?xml version="1.0" encoding="utf-8"?>
<Properties xmlns="http://schemas.openxmlformats.org/officeDocument/2006/extended-properties" xmlns:vt="http://schemas.openxmlformats.org/officeDocument/2006/docPropsVTypes">
  <Template>TM03457452[[fn=Celestial]]</Template>
  <TotalTime>167</TotalTime>
  <Words>986</Words>
  <Application>Microsoft Office PowerPoint</Application>
  <PresentationFormat>Widescreen</PresentationFormat>
  <Paragraphs>85</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Cambria</vt:lpstr>
      <vt:lpstr>Celestial</vt:lpstr>
      <vt:lpstr>PADĖKOS 1-2 GIMN.KL. MOKINIAMS NUO MOKYTOJŲ</vt:lpstr>
      <vt:lpstr>Rusų kalbos mokytoja Irina timofijčiuk dėkoja:</vt:lpstr>
      <vt:lpstr>Fizikos mokytoja Elena golovniova dėkoja:</vt:lpstr>
      <vt:lpstr>Informacinių technologijų mokytoja Ramunė šimkuvienė dėkoja:</vt:lpstr>
      <vt:lpstr>Informacinių technologijų mokytoja Ramunė šimkuvienė dėkoja:  </vt:lpstr>
      <vt:lpstr>Muzikos mokytoja vida auglienė dėkoja:</vt:lpstr>
      <vt:lpstr>Muzikos mokytoja vida auglienė dėkoja:</vt:lpstr>
      <vt:lpstr>Muzikos mokytoja vida auglienė dėkoja:</vt:lpstr>
      <vt:lpstr>Matematikos mokytoja lina balčaitienė dėkoja: </vt:lpstr>
      <vt:lpstr>Lietuvių kalbos  mokytoja Jurgita stakauskaitė dėkoja:</vt:lpstr>
      <vt:lpstr>Istorijos mokytoja regina mickutė dėkoja:</vt:lpstr>
      <vt:lpstr>Biologijos mokytoja ingrida rimkienė dėkoja:</vt:lpstr>
      <vt:lpstr>Lietuvių kalbos mokytoja nijolė globienė dėkoja:</vt:lpstr>
      <vt:lpstr>Tikybos mokytojas dainius sobeckis dėkoja:</vt:lpstr>
      <vt:lpstr>Anglų kalbos mokytoja rasa balsevičienė dėkoja:</vt:lpstr>
      <vt:lpstr>Matematikos mokytoja Zinaida mažonienė dėkoja: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PADĖKOS 1-2 GIMN.KL. MOKINIAMS NUO MOKYTOJŲ</dc:title>
  <dc:creator>Aivaras</dc:creator>
  <cp:lastModifiedBy>Aivaras</cp:lastModifiedBy>
  <cp:revision>18</cp:revision>
  <dcterms:created xsi:type="dcterms:W3CDTF">2016-12-23T15:37:11Z</dcterms:created>
  <dcterms:modified xsi:type="dcterms:W3CDTF">2016-12-23T20:24:22Z</dcterms:modified>
</cp:coreProperties>
</file>