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62" r:id="rId5"/>
    <p:sldId id="280" r:id="rId6"/>
    <p:sldId id="267" r:id="rId7"/>
    <p:sldId id="261" r:id="rId8"/>
    <p:sldId id="279" r:id="rId9"/>
    <p:sldId id="284" r:id="rId10"/>
    <p:sldId id="282" r:id="rId11"/>
    <p:sldId id="281" r:id="rId12"/>
    <p:sldId id="264" r:id="rId13"/>
    <p:sldId id="275" r:id="rId14"/>
    <p:sldId id="268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996" autoAdjust="0"/>
    <p:restoredTop sz="94660"/>
  </p:normalViewPr>
  <p:slideViewPr>
    <p:cSldViewPr>
      <p:cViewPr>
        <p:scale>
          <a:sx n="66" d="100"/>
          <a:sy n="66" d="100"/>
        </p:scale>
        <p:origin x="-1974" y="-5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E272AA-5253-4696-84D2-391DB1AE18A7}" type="datetimeFigureOut">
              <a:rPr lang="lt-LT" smtClean="0"/>
              <a:t>2014.02.10</a:t>
            </a:fld>
            <a:endParaRPr lang="lt-LT"/>
          </a:p>
        </p:txBody>
      </p:sp>
      <p:sp>
        <p:nvSpPr>
          <p:cNvPr id="4" name="Skaidrės vaizdo vietos rezervavimo ženkla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Pastabų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3F73C7-ABB4-4BAE-8A4F-EB96FC0C5DB8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4738658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3F73C7-ABB4-4BAE-8A4F-EB96FC0C5DB8}" type="slidenum">
              <a:rPr lang="lt-LT" smtClean="0"/>
              <a:t>2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5258707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Spustelėję redag. ruoš. paantrš. stilių</a:t>
            </a:r>
            <a:endParaRPr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396AA-B56F-4113-BE31-DA9A096F0B71}" type="datetimeFigureOut">
              <a:rPr lang="en-US" smtClean="0"/>
              <a:t>2/10/2014</a:t>
            </a:fld>
            <a:endParaRPr lang="en-US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49A0A-C8D3-42F0-BBA8-12F4DFB1D8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7556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396AA-B56F-4113-BE31-DA9A096F0B71}" type="datetimeFigureOut">
              <a:rPr lang="en-US" smtClean="0"/>
              <a:t>2/10/2014</a:t>
            </a:fld>
            <a:endParaRPr lang="en-US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49A0A-C8D3-42F0-BBA8-12F4DFB1D8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172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396AA-B56F-4113-BE31-DA9A096F0B71}" type="datetimeFigureOut">
              <a:rPr lang="en-US" smtClean="0"/>
              <a:t>2/10/2014</a:t>
            </a:fld>
            <a:endParaRPr lang="en-US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49A0A-C8D3-42F0-BBA8-12F4DFB1D8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0853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396AA-B56F-4113-BE31-DA9A096F0B71}" type="datetimeFigureOut">
              <a:rPr lang="en-US" smtClean="0"/>
              <a:t>2/10/2014</a:t>
            </a:fld>
            <a:endParaRPr lang="en-US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49A0A-C8D3-42F0-BBA8-12F4DFB1D8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1152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396AA-B56F-4113-BE31-DA9A096F0B71}" type="datetimeFigureOut">
              <a:rPr lang="en-US" smtClean="0"/>
              <a:t>2/10/2014</a:t>
            </a:fld>
            <a:endParaRPr lang="en-US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49A0A-C8D3-42F0-BBA8-12F4DFB1D8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4763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396AA-B56F-4113-BE31-DA9A096F0B71}" type="datetimeFigureOut">
              <a:rPr lang="en-US" smtClean="0"/>
              <a:t>2/10/2014</a:t>
            </a:fld>
            <a:endParaRPr lang="en-US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49A0A-C8D3-42F0-BBA8-12F4DFB1D8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2126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396AA-B56F-4113-BE31-DA9A096F0B71}" type="datetimeFigureOut">
              <a:rPr lang="en-US" smtClean="0"/>
              <a:t>2/10/2014</a:t>
            </a:fld>
            <a:endParaRPr lang="en-US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49A0A-C8D3-42F0-BBA8-12F4DFB1D8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8331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396AA-B56F-4113-BE31-DA9A096F0B71}" type="datetimeFigureOut">
              <a:rPr lang="en-US" smtClean="0"/>
              <a:t>2/10/2014</a:t>
            </a:fld>
            <a:endParaRPr lang="en-US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49A0A-C8D3-42F0-BBA8-12F4DFB1D8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1226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396AA-B56F-4113-BE31-DA9A096F0B71}" type="datetimeFigureOut">
              <a:rPr lang="en-US" smtClean="0"/>
              <a:t>2/10/2014</a:t>
            </a:fld>
            <a:endParaRPr lang="en-US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49A0A-C8D3-42F0-BBA8-12F4DFB1D8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7470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396AA-B56F-4113-BE31-DA9A096F0B71}" type="datetimeFigureOut">
              <a:rPr lang="en-US" smtClean="0"/>
              <a:t>2/10/2014</a:t>
            </a:fld>
            <a:endParaRPr lang="en-US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49A0A-C8D3-42F0-BBA8-12F4DFB1D8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3783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396AA-B56F-4113-BE31-DA9A096F0B71}" type="datetimeFigureOut">
              <a:rPr lang="en-US" smtClean="0"/>
              <a:t>2/10/2014</a:t>
            </a:fld>
            <a:endParaRPr lang="en-US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49A0A-C8D3-42F0-BBA8-12F4DFB1D8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3446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8396AA-B56F-4113-BE31-DA9A096F0B71}" type="datetimeFigureOut">
              <a:rPr lang="en-US" smtClean="0"/>
              <a:t>2/10/2014</a:t>
            </a:fld>
            <a:endParaRPr lang="en-US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949A0A-C8D3-42F0-BBA8-12F4DFB1D8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850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4644008" y="1556792"/>
            <a:ext cx="4104456" cy="3456384"/>
          </a:xfrm>
        </p:spPr>
        <p:txBody>
          <a:bodyPr>
            <a:normAutofit/>
          </a:bodyPr>
          <a:lstStyle/>
          <a:p>
            <a:r>
              <a:rPr lang="en-US" sz="6600" i="1" dirty="0" smtClean="0">
                <a:solidFill>
                  <a:schemeClr val="bg1"/>
                </a:solidFill>
                <a:latin typeface="Gabriola" pitchFamily="82" charset="0"/>
              </a:rPr>
              <a:t>MYLIN</a:t>
            </a:r>
            <a:r>
              <a:rPr lang="lt-LT" sz="6600" i="1" dirty="0" smtClean="0">
                <a:solidFill>
                  <a:schemeClr val="bg1"/>
                </a:solidFill>
                <a:latin typeface="Gabriola" pitchFamily="82" charset="0"/>
              </a:rPr>
              <a:t>ČIOS </a:t>
            </a:r>
            <a:br>
              <a:rPr lang="lt-LT" sz="6600" i="1" dirty="0" smtClean="0">
                <a:solidFill>
                  <a:schemeClr val="bg1"/>
                </a:solidFill>
                <a:latin typeface="Gabriola" pitchFamily="82" charset="0"/>
              </a:rPr>
            </a:br>
            <a:r>
              <a:rPr lang="lt-LT" sz="6600" i="1" dirty="0" smtClean="0">
                <a:solidFill>
                  <a:schemeClr val="bg1"/>
                </a:solidFill>
                <a:latin typeface="Gabriola" pitchFamily="82" charset="0"/>
              </a:rPr>
              <a:t>ŠIRDYS </a:t>
            </a:r>
            <a:endParaRPr lang="en-US" sz="6600" i="1" dirty="0">
              <a:solidFill>
                <a:schemeClr val="bg1"/>
              </a:solidFill>
              <a:latin typeface="Gabriola" pitchFamily="82" charset="0"/>
            </a:endParaRPr>
          </a:p>
        </p:txBody>
      </p:sp>
      <p:pic>
        <p:nvPicPr>
          <p:cNvPr id="3" name="Amelie Soundtrack 3 - La Valse d'Amélie (Original version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bmkLst>
                    <p14:bmk name="Žymelė 1" time="0"/>
                  </p14:bmkLst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908992" y="6444952"/>
            <a:ext cx="152400" cy="15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0216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aveikslėlis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0833" y="0"/>
            <a:ext cx="47823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9715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aveikslėlis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192" y="0"/>
            <a:ext cx="69596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8255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aveikslėlis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0133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65219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359879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aveikslėlis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1485" y="0"/>
            <a:ext cx="46810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6656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344344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aveikslėlis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8761" y="0"/>
            <a:ext cx="44264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100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42237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34393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43214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382001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>
            <a:normAutofit/>
          </a:bodyPr>
          <a:lstStyle/>
          <a:p>
            <a:pPr algn="r"/>
            <a:r>
              <a:rPr lang="en-US" sz="5400" dirty="0" smtClean="0">
                <a:solidFill>
                  <a:schemeClr val="bg1"/>
                </a:solidFill>
                <a:latin typeface="Gabriola" pitchFamily="82" charset="0"/>
              </a:rPr>
              <a:t>Nuotrauk</a:t>
            </a:r>
            <a:r>
              <a:rPr lang="lt-LT" sz="5400" dirty="0" smtClean="0">
                <a:solidFill>
                  <a:schemeClr val="bg1"/>
                </a:solidFill>
                <a:latin typeface="Gabriola" pitchFamily="82" charset="0"/>
              </a:rPr>
              <a:t>ų autoriai</a:t>
            </a:r>
            <a:r>
              <a:rPr lang="lt-LT" sz="5400" dirty="0">
                <a:solidFill>
                  <a:schemeClr val="bg1"/>
                </a:solidFill>
                <a:latin typeface="Gabriola" pitchFamily="82" charset="0"/>
              </a:rPr>
              <a:t> </a:t>
            </a:r>
            <a:r>
              <a:rPr lang="lt-LT" sz="5400" dirty="0" smtClean="0">
                <a:solidFill>
                  <a:schemeClr val="bg1"/>
                </a:solidFill>
                <a:latin typeface="Gabriola" pitchFamily="82" charset="0"/>
              </a:rPr>
              <a:t>:</a:t>
            </a:r>
            <a:endParaRPr lang="en-US" sz="5400" dirty="0">
              <a:solidFill>
                <a:schemeClr val="bg1"/>
              </a:solidFill>
              <a:latin typeface="Gabriola" pitchFamily="82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539552" y="1916832"/>
            <a:ext cx="8229600" cy="4525963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lt-LT" sz="4000" dirty="0" smtClean="0">
                <a:solidFill>
                  <a:schemeClr val="bg1"/>
                </a:solidFill>
                <a:latin typeface="Gabriola" pitchFamily="82" charset="0"/>
              </a:rPr>
              <a:t>Liveta Aleknaitė 1b</a:t>
            </a:r>
          </a:p>
          <a:p>
            <a:pPr marL="0" indent="0" algn="r">
              <a:buNone/>
            </a:pPr>
            <a:r>
              <a:rPr lang="lt-LT" sz="4000" dirty="0" smtClean="0">
                <a:solidFill>
                  <a:schemeClr val="bg1"/>
                </a:solidFill>
                <a:latin typeface="Gabriola" pitchFamily="82" charset="0"/>
              </a:rPr>
              <a:t>Viktorija </a:t>
            </a:r>
            <a:r>
              <a:rPr lang="en-US" sz="4000" dirty="0" smtClean="0">
                <a:solidFill>
                  <a:schemeClr val="bg1"/>
                </a:solidFill>
                <a:latin typeface="Gabriola" pitchFamily="82" charset="0"/>
              </a:rPr>
              <a:t>Dumblickyt</a:t>
            </a:r>
            <a:r>
              <a:rPr lang="lt-LT" sz="4000" dirty="0" smtClean="0">
                <a:solidFill>
                  <a:schemeClr val="bg1"/>
                </a:solidFill>
                <a:latin typeface="Gabriola" pitchFamily="82" charset="0"/>
              </a:rPr>
              <a:t>ė 3b</a:t>
            </a:r>
          </a:p>
          <a:p>
            <a:pPr marL="0" indent="0" algn="r">
              <a:buNone/>
            </a:pPr>
            <a:r>
              <a:rPr lang="lt-LT" sz="4000" dirty="0" smtClean="0">
                <a:solidFill>
                  <a:schemeClr val="bg1"/>
                </a:solidFill>
                <a:latin typeface="Gabriola" pitchFamily="82" charset="0"/>
              </a:rPr>
              <a:t>Viktorija Klastaitytė 2a</a:t>
            </a:r>
          </a:p>
          <a:p>
            <a:pPr marL="0" indent="0" algn="r">
              <a:buNone/>
            </a:pPr>
            <a:r>
              <a:rPr lang="lt-LT" sz="4000" dirty="0" smtClean="0">
                <a:solidFill>
                  <a:schemeClr val="bg1"/>
                </a:solidFill>
                <a:latin typeface="Gabriola" pitchFamily="82" charset="0"/>
              </a:rPr>
              <a:t>Urtė Pašilytė 2a</a:t>
            </a:r>
            <a:endParaRPr lang="en-US" sz="4000" dirty="0" smtClean="0">
              <a:solidFill>
                <a:schemeClr val="bg1"/>
              </a:solidFill>
              <a:latin typeface="Gabriola" pitchFamily="82" charset="0"/>
            </a:endParaRPr>
          </a:p>
          <a:p>
            <a:pPr marL="0" indent="0" algn="r">
              <a:buNone/>
            </a:pPr>
            <a:r>
              <a:rPr lang="en-US" sz="4000" dirty="0" smtClean="0">
                <a:solidFill>
                  <a:schemeClr val="bg1"/>
                </a:solidFill>
                <a:latin typeface="Gabriola" pitchFamily="82" charset="0"/>
              </a:rPr>
              <a:t>Emilija Bumblauskait</a:t>
            </a:r>
            <a:r>
              <a:rPr lang="lt-LT" sz="4000" dirty="0" smtClean="0">
                <a:solidFill>
                  <a:schemeClr val="bg1"/>
                </a:solidFill>
                <a:latin typeface="Gabriola" pitchFamily="82" charset="0"/>
              </a:rPr>
              <a:t>ė 1a</a:t>
            </a:r>
            <a:endParaRPr lang="en-US" sz="4000" dirty="0">
              <a:solidFill>
                <a:schemeClr val="bg1"/>
              </a:solidFill>
              <a:latin typeface="Gabriola" pitchFamily="82" charset="0"/>
            </a:endParaRPr>
          </a:p>
        </p:txBody>
      </p:sp>
      <p:pic>
        <p:nvPicPr>
          <p:cNvPr id="4" name="Amelie Soundtrack 3 - La Valse d'Amélie (Original version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7504" y="6645763"/>
            <a:ext cx="124780" cy="124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5913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685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117</TotalTime>
  <Words>24</Words>
  <Application>Microsoft Office PowerPoint</Application>
  <PresentationFormat>Demonstracija ekrane (4:3)</PresentationFormat>
  <Paragraphs>8</Paragraphs>
  <Slides>14</Slides>
  <Notes>1</Notes>
  <HiddenSlides>0</HiddenSlides>
  <MMClips>2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14</vt:i4>
      </vt:variant>
    </vt:vector>
  </HeadingPairs>
  <TitlesOfParts>
    <vt:vector size="15" baseType="lpstr">
      <vt:lpstr>Office tema</vt:lpstr>
      <vt:lpstr>MYLINČIOS  ŠIRDYS 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Nuotraukų autoriai :</vt:lpstr>
    </vt:vector>
  </TitlesOfParts>
  <Company>Švietimo ir mokslo ministerija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Valentino diena</dc:title>
  <dc:creator>Mokytojas</dc:creator>
  <cp:lastModifiedBy>Mokytojas</cp:lastModifiedBy>
  <cp:revision>16</cp:revision>
  <dcterms:created xsi:type="dcterms:W3CDTF">2014-01-27T12:14:55Z</dcterms:created>
  <dcterms:modified xsi:type="dcterms:W3CDTF">2014-02-10T07:53:15Z</dcterms:modified>
</cp:coreProperties>
</file>